
<file path=[Content_Types].xml><?xml version="1.0" encoding="utf-8"?>
<Types xmlns="http://schemas.openxmlformats.org/package/2006/content-types">
  <Default Extension="jpeg" ContentType="image/jpeg"/>
  <Default Extension="wdp" ContentType="image/vnd.ms-photo"/>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diagrams/colors1.xml" ContentType="application/vnd.openxmlformats-officedocument.drawingml.diagramColors+xml"/>
  <Override PartName="/ppt/diagrams/colors2.xml" ContentType="application/vnd.openxmlformats-officedocument.drawingml.diagramColors+xml"/>
  <Override PartName="/ppt/diagrams/colors3.xml" ContentType="application/vnd.openxmlformats-officedocument.drawingml.diagramColors+xml"/>
  <Override PartName="/ppt/diagrams/data1.xml" ContentType="application/vnd.openxmlformats-officedocument.drawingml.diagramData+xml"/>
  <Override PartName="/ppt/diagrams/data2.xml" ContentType="application/vnd.openxmlformats-officedocument.drawingml.diagramData+xml"/>
  <Override PartName="/ppt/diagrams/data3.xml" ContentType="application/vnd.openxmlformats-officedocument.drawingml.diagramData+xml"/>
  <Override PartName="/ppt/diagrams/drawing1.xml" ContentType="application/vnd.ms-office.drawingml.diagramDrawing+xml"/>
  <Override PartName="/ppt/diagrams/drawing2.xml" ContentType="application/vnd.ms-office.drawingml.diagramDrawing+xml"/>
  <Override PartName="/ppt/diagrams/drawing3.xml" ContentType="application/vnd.ms-office.drawingml.diagramDrawing+xml"/>
  <Override PartName="/ppt/diagrams/layout1.xml" ContentType="application/vnd.openxmlformats-officedocument.drawingml.diagramLayout+xml"/>
  <Override PartName="/ppt/diagrams/layout2.xml" ContentType="application/vnd.openxmlformats-officedocument.drawingml.diagramLayout+xml"/>
  <Override PartName="/ppt/diagrams/layout3.xml" ContentType="application/vnd.openxmlformats-officedocument.drawingml.diagramLayout+xml"/>
  <Override PartName="/ppt/diagrams/quickStyle1.xml" ContentType="application/vnd.openxmlformats-officedocument.drawingml.diagramStyle+xml"/>
  <Override PartName="/ppt/diagrams/quickStyle2.xml" ContentType="application/vnd.openxmlformats-officedocument.drawingml.diagramStyle+xml"/>
  <Override PartName="/ppt/diagrams/quickStyle3.xml" ContentType="application/vnd.openxmlformats-officedocument.drawingml.diagramStyle+xml"/>
  <Override PartName="/ppt/media/image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9" r:id="rId3"/>
    <p:sldId id="260" r:id="rId5"/>
    <p:sldId id="266" r:id="rId6"/>
    <p:sldId id="261" r:id="rId7"/>
    <p:sldId id="267" r:id="rId8"/>
    <p:sldId id="294" r:id="rId9"/>
    <p:sldId id="295" r:id="rId10"/>
    <p:sldId id="325" r:id="rId11"/>
    <p:sldId id="296" r:id="rId12"/>
    <p:sldId id="297" r:id="rId13"/>
    <p:sldId id="262" r:id="rId14"/>
    <p:sldId id="299" r:id="rId15"/>
    <p:sldId id="302" r:id="rId16"/>
    <p:sldId id="298" r:id="rId17"/>
    <p:sldId id="307" r:id="rId18"/>
    <p:sldId id="326" r:id="rId19"/>
    <p:sldId id="327" r:id="rId20"/>
    <p:sldId id="306" r:id="rId21"/>
    <p:sldId id="329" r:id="rId22"/>
    <p:sldId id="330" r:id="rId23"/>
    <p:sldId id="263" r:id="rId24"/>
    <p:sldId id="351" r:id="rId25"/>
    <p:sldId id="304" r:id="rId26"/>
    <p:sldId id="282" r:id="rId27"/>
    <p:sldId id="276" r:id="rId28"/>
    <p:sldId id="279" r:id="rId29"/>
    <p:sldId id="277" r:id="rId30"/>
    <p:sldId id="264" r:id="rId31"/>
    <p:sldId id="272" r:id="rId32"/>
    <p:sldId id="281" r:id="rId33"/>
    <p:sldId id="274" r:id="rId34"/>
    <p:sldId id="283" r:id="rId35"/>
    <p:sldId id="265" r:id="rId36"/>
  </p:sldIdLst>
  <p:sldSz cx="12192000" cy="6858000"/>
  <p:notesSz cx="6858000" cy="9144000"/>
  <p:custDataLst>
    <p:tags r:id="rId40"/>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5C8"/>
    <a:srgbClr val="D5B93A"/>
    <a:srgbClr val="9087D4"/>
    <a:srgbClr val="1798D4"/>
    <a:srgbClr val="FF5B9E"/>
    <a:srgbClr val="FCD135"/>
    <a:srgbClr val="B98C93"/>
    <a:srgbClr val="595959"/>
    <a:srgbClr val="5BA7FD"/>
    <a:srgbClr val="E469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478" autoAdjust="0"/>
    <p:restoredTop sz="94660"/>
  </p:normalViewPr>
  <p:slideViewPr>
    <p:cSldViewPr snapToGrid="0">
      <p:cViewPr>
        <p:scale>
          <a:sx n="40" d="100"/>
          <a:sy n="40" d="100"/>
        </p:scale>
        <p:origin x="940" y="6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0" Type="http://schemas.openxmlformats.org/officeDocument/2006/relationships/tags" Target="tags/tag2.xml"/><Relationship Id="rId4" Type="http://schemas.openxmlformats.org/officeDocument/2006/relationships/notesMaster" Target="notesMasters/notesMaster1.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9D527559-FDD8-4274-B634-C7FBCF5BC573}" type="doc">
      <dgm:prSet loTypeId="urn:microsoft.com/office/officeart/2005/8/layout/chevron1" loCatId="process" qsTypeId="urn:microsoft.com/office/officeart/2005/8/quickstyle/simple1" qsCatId="simple" csTypeId="urn:microsoft.com/office/officeart/2005/8/colors/accent1_2" csCatId="accent1" phldr="0"/>
      <dgm:spPr/>
    </dgm:pt>
    <dgm:pt modelId="{870E4F47-8CC4-4F59-B4C1-42B5AAA5CEFE}">
      <dgm:prSet phldrT="[文本]" phldr="0" custT="0"/>
      <dgm:spPr/>
      <dgm:t>
        <a:bodyPr vert="horz" wrap="square"/>
        <a:p>
          <a:pPr>
            <a:lnSpc>
              <a:spcPct val="100000"/>
            </a:lnSpc>
            <a:spcBef>
              <a:spcPct val="0"/>
            </a:spcBef>
            <a:spcAft>
              <a:spcPct val="35000"/>
            </a:spcAft>
          </a:pPr>
          <a:r>
            <a:rPr lang="zh-CN" altLang="en-US"/>
            <a:t>图像预处理</a:t>
          </a:r>
          <a:r>
            <a:rPr lang="zh-CN" altLang="en-US"/>
            <a:t/>
          </a:r>
          <a:endParaRPr lang="zh-CN" altLang="en-US"/>
        </a:p>
      </dgm:t>
    </dgm:pt>
    <dgm:pt modelId="{3D1AB2CA-88A4-4E4C-9A8A-508DF0E06639}" cxnId="{EE06FB49-917B-4C86-ABC9-6A09895C3F67}" type="parTrans">
      <dgm:prSet/>
      <dgm:spPr/>
    </dgm:pt>
    <dgm:pt modelId="{856E2728-BF00-49C7-82BA-8F4DCB00940B}" cxnId="{EE06FB49-917B-4C86-ABC9-6A09895C3F67}" type="sibTrans">
      <dgm:prSet/>
      <dgm:spPr/>
    </dgm:pt>
    <dgm:pt modelId="{1AA64000-5F0F-47A8-A435-2AF8D82F28B1}">
      <dgm:prSet phldrT="[文本]" phldr="0" custT="0"/>
      <dgm:spPr/>
      <dgm:t>
        <a:bodyPr vert="horz" wrap="square"/>
        <a:p>
          <a:pPr>
            <a:lnSpc>
              <a:spcPct val="100000"/>
            </a:lnSpc>
            <a:spcBef>
              <a:spcPct val="0"/>
            </a:spcBef>
            <a:spcAft>
              <a:spcPct val="35000"/>
            </a:spcAft>
          </a:pPr>
          <a:r>
            <a:rPr lang="zh-CN" altLang="en-US"/>
            <a:t>特征提取</a:t>
          </a:r>
          <a:r>
            <a:rPr lang="zh-CN" altLang="en-US"/>
            <a:t/>
          </a:r>
          <a:endParaRPr lang="zh-CN" altLang="en-US"/>
        </a:p>
      </dgm:t>
    </dgm:pt>
    <dgm:pt modelId="{845A32C3-0E8A-4EED-972E-FC6F9A8364F8}" cxnId="{D9B4E0BC-46AF-47DF-A891-1708DB56BC75}" type="parTrans">
      <dgm:prSet/>
      <dgm:spPr/>
    </dgm:pt>
    <dgm:pt modelId="{C0D86BAE-7711-4781-A574-7BE0EA273229}" cxnId="{D9B4E0BC-46AF-47DF-A891-1708DB56BC75}" type="sibTrans">
      <dgm:prSet/>
      <dgm:spPr/>
    </dgm:pt>
    <dgm:pt modelId="{9C12F5BE-AC2F-4662-8DFA-C79428950CF2}">
      <dgm:prSet phldrT="[文本]" phldr="0" custT="0"/>
      <dgm:spPr/>
      <dgm:t>
        <a:bodyPr vert="horz" wrap="square"/>
        <a:p>
          <a:pPr>
            <a:lnSpc>
              <a:spcPct val="100000"/>
            </a:lnSpc>
            <a:spcBef>
              <a:spcPct val="0"/>
            </a:spcBef>
            <a:spcAft>
              <a:spcPct val="35000"/>
            </a:spcAft>
          </a:pPr>
          <a:r>
            <a:rPr lang="en-US" altLang="zh-CN"/>
            <a:t>adaboost</a:t>
          </a:r>
          <a:r>
            <a:rPr lang="zh-CN" altLang="en-US"/>
            <a:t>算法训练模型</a:t>
          </a:r>
          <a:r>
            <a:rPr lang="zh-CN" altLang="en-US"/>
            <a:t/>
          </a:r>
          <a:endParaRPr lang="zh-CN" altLang="en-US"/>
        </a:p>
      </dgm:t>
    </dgm:pt>
    <dgm:pt modelId="{E2B7565C-BEBF-47B7-AC71-10023CB96091}" cxnId="{91162461-CC16-4B81-8029-838B313395F6}" type="parTrans">
      <dgm:prSet/>
      <dgm:spPr/>
    </dgm:pt>
    <dgm:pt modelId="{BE48B07B-4C6F-4C50-9D7F-CE1D6590BF95}" cxnId="{91162461-CC16-4B81-8029-838B313395F6}" type="sibTrans">
      <dgm:prSet/>
      <dgm:spPr/>
    </dgm:pt>
    <dgm:pt modelId="{60E81CF5-4537-4C2F-8762-598D2E914097}" type="pres">
      <dgm:prSet presAssocID="{9D527559-FDD8-4274-B634-C7FBCF5BC573}" presName="Name0" presStyleCnt="0">
        <dgm:presLayoutVars>
          <dgm:dir/>
          <dgm:animLvl val="lvl"/>
          <dgm:resizeHandles val="exact"/>
        </dgm:presLayoutVars>
      </dgm:prSet>
      <dgm:spPr/>
    </dgm:pt>
    <dgm:pt modelId="{67FF3BB9-6612-4697-87EE-EC66312779BE}" type="pres">
      <dgm:prSet presAssocID="{870E4F47-8CC4-4F59-B4C1-42B5AAA5CEFE}" presName="parTxOnly" presStyleLbl="node1" presStyleIdx="0" presStyleCnt="3">
        <dgm:presLayoutVars>
          <dgm:chMax val="0"/>
          <dgm:chPref val="0"/>
          <dgm:bulletEnabled val="1"/>
        </dgm:presLayoutVars>
      </dgm:prSet>
      <dgm:spPr/>
    </dgm:pt>
    <dgm:pt modelId="{E484CEA2-673C-4A85-8A00-8580D721B29A}" type="pres">
      <dgm:prSet presAssocID="{856E2728-BF00-49C7-82BA-8F4DCB00940B}" presName="parTxOnlySpace" presStyleCnt="0"/>
      <dgm:spPr/>
    </dgm:pt>
    <dgm:pt modelId="{D3000CD6-B08B-4D3B-8D2A-7F1C26A23961}" type="pres">
      <dgm:prSet presAssocID="{1AA64000-5F0F-47A8-A435-2AF8D82F28B1}" presName="parTxOnly" presStyleLbl="node1" presStyleIdx="1" presStyleCnt="3">
        <dgm:presLayoutVars>
          <dgm:chMax val="0"/>
          <dgm:chPref val="0"/>
          <dgm:bulletEnabled val="1"/>
        </dgm:presLayoutVars>
      </dgm:prSet>
      <dgm:spPr/>
    </dgm:pt>
    <dgm:pt modelId="{1773A515-DFFE-41F0-B581-98757CBEC16E}" type="pres">
      <dgm:prSet presAssocID="{C0D86BAE-7711-4781-A574-7BE0EA273229}" presName="parTxOnlySpace" presStyleCnt="0"/>
      <dgm:spPr/>
    </dgm:pt>
    <dgm:pt modelId="{74437C11-3810-488A-B265-8C8037793D77}" type="pres">
      <dgm:prSet presAssocID="{9C12F5BE-AC2F-4662-8DFA-C79428950CF2}" presName="parTxOnly" presStyleLbl="node1" presStyleIdx="2" presStyleCnt="3">
        <dgm:presLayoutVars>
          <dgm:chMax val="0"/>
          <dgm:chPref val="0"/>
          <dgm:bulletEnabled val="1"/>
        </dgm:presLayoutVars>
      </dgm:prSet>
      <dgm:spPr/>
    </dgm:pt>
  </dgm:ptLst>
  <dgm:cxnLst>
    <dgm:cxn modelId="{EE06FB49-917B-4C86-ABC9-6A09895C3F67}" srcId="{9D527559-FDD8-4274-B634-C7FBCF5BC573}" destId="{870E4F47-8CC4-4F59-B4C1-42B5AAA5CEFE}" srcOrd="0" destOrd="0" parTransId="{3D1AB2CA-88A4-4E4C-9A8A-508DF0E06639}" sibTransId="{856E2728-BF00-49C7-82BA-8F4DCB00940B}"/>
    <dgm:cxn modelId="{D9B4E0BC-46AF-47DF-A891-1708DB56BC75}" srcId="{9D527559-FDD8-4274-B634-C7FBCF5BC573}" destId="{1AA64000-5F0F-47A8-A435-2AF8D82F28B1}" srcOrd="1" destOrd="0" parTransId="{845A32C3-0E8A-4EED-972E-FC6F9A8364F8}" sibTransId="{C0D86BAE-7711-4781-A574-7BE0EA273229}"/>
    <dgm:cxn modelId="{91162461-CC16-4B81-8029-838B313395F6}" srcId="{9D527559-FDD8-4274-B634-C7FBCF5BC573}" destId="{9C12F5BE-AC2F-4662-8DFA-C79428950CF2}" srcOrd="2" destOrd="0" parTransId="{E2B7565C-BEBF-47B7-AC71-10023CB96091}" sibTransId="{BE48B07B-4C6F-4C50-9D7F-CE1D6590BF95}"/>
    <dgm:cxn modelId="{1AAA5461-D574-4383-8E4F-21AC0A43CB42}" type="presOf" srcId="{9D527559-FDD8-4274-B634-C7FBCF5BC573}" destId="{60E81CF5-4537-4C2F-8762-598D2E914097}" srcOrd="0" destOrd="0" presId="urn:microsoft.com/office/officeart/2005/8/layout/chevron1"/>
    <dgm:cxn modelId="{7833173E-F37E-4666-B6E9-7CB8C6CDF54F}" type="presParOf" srcId="{60E81CF5-4537-4C2F-8762-598D2E914097}" destId="{67FF3BB9-6612-4697-87EE-EC66312779BE}" srcOrd="0" destOrd="0" presId="urn:microsoft.com/office/officeart/2005/8/layout/chevron1"/>
    <dgm:cxn modelId="{587223D0-A68C-4C73-BF67-2F0E81DD2355}" type="presOf" srcId="{870E4F47-8CC4-4F59-B4C1-42B5AAA5CEFE}" destId="{67FF3BB9-6612-4697-87EE-EC66312779BE}" srcOrd="0" destOrd="0" presId="urn:microsoft.com/office/officeart/2005/8/layout/chevron1"/>
    <dgm:cxn modelId="{6BD975A6-9DF7-4C7D-BE18-55CAB4784B92}" type="presParOf" srcId="{60E81CF5-4537-4C2F-8762-598D2E914097}" destId="{E484CEA2-673C-4A85-8A00-8580D721B29A}" srcOrd="1" destOrd="0" presId="urn:microsoft.com/office/officeart/2005/8/layout/chevron1"/>
    <dgm:cxn modelId="{66398C93-C620-44E7-A0B8-255996CB1727}" type="presParOf" srcId="{60E81CF5-4537-4C2F-8762-598D2E914097}" destId="{D3000CD6-B08B-4D3B-8D2A-7F1C26A23961}" srcOrd="2" destOrd="0" presId="urn:microsoft.com/office/officeart/2005/8/layout/chevron1"/>
    <dgm:cxn modelId="{4B2D8F50-9D72-4B9E-947A-24C231E43D01}" type="presOf" srcId="{1AA64000-5F0F-47A8-A435-2AF8D82F28B1}" destId="{D3000CD6-B08B-4D3B-8D2A-7F1C26A23961}" srcOrd="0" destOrd="0" presId="urn:microsoft.com/office/officeart/2005/8/layout/chevron1"/>
    <dgm:cxn modelId="{31FDA030-B6C8-4BC8-8C13-C61C54C94A13}" type="presParOf" srcId="{60E81CF5-4537-4C2F-8762-598D2E914097}" destId="{1773A515-DFFE-41F0-B581-98757CBEC16E}" srcOrd="3" destOrd="0" presId="urn:microsoft.com/office/officeart/2005/8/layout/chevron1"/>
    <dgm:cxn modelId="{61BB25ED-3A8C-4CB7-B472-9CD66119BB3B}" type="presParOf" srcId="{60E81CF5-4537-4C2F-8762-598D2E914097}" destId="{74437C11-3810-488A-B265-8C8037793D77}" srcOrd="4" destOrd="0" presId="urn:microsoft.com/office/officeart/2005/8/layout/chevron1"/>
    <dgm:cxn modelId="{BF413245-5E37-4AD9-BF57-E36DF10EFADB}" type="presOf" srcId="{9C12F5BE-AC2F-4662-8DFA-C79428950CF2}" destId="{74437C11-3810-488A-B265-8C8037793D77}"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D527559-FDD8-4274-B634-C7FBCF5BC573}" type="doc">
      <dgm:prSet loTypeId="urn:microsoft.com/office/officeart/2005/8/layout/chevron1" loCatId="process" qsTypeId="urn:microsoft.com/office/officeart/2005/8/quickstyle/simple4" qsCatId="simple" csTypeId="urn:microsoft.com/office/officeart/2005/8/colors/accent1_2" csCatId="accent1" phldr="0"/>
      <dgm:spPr/>
    </dgm:pt>
    <dgm:pt modelId="{870E4F47-8CC4-4F59-B4C1-42B5AAA5CEFE}">
      <dgm:prSet phldrT="[文本]" phldr="0" custT="0"/>
      <dgm:spPr/>
      <dgm:t>
        <a:bodyPr vert="horz" wrap="square"/>
        <a:p>
          <a:pPr>
            <a:lnSpc>
              <a:spcPct val="100000"/>
            </a:lnSpc>
            <a:spcBef>
              <a:spcPct val="0"/>
            </a:spcBef>
            <a:spcAft>
              <a:spcPct val="35000"/>
            </a:spcAft>
          </a:pPr>
          <a:r>
            <a:rPr lang="zh-CN" altLang="en-US"/>
            <a:t>图像预处理</a:t>
          </a:r>
          <a:r>
            <a:rPr lang="zh-CN" altLang="en-US"/>
            <a:t/>
          </a:r>
          <a:endParaRPr lang="zh-CN" altLang="en-US"/>
        </a:p>
      </dgm:t>
    </dgm:pt>
    <dgm:pt modelId="{3D1AB2CA-88A4-4E4C-9A8A-508DF0E06639}" cxnId="{1BBE3932-E3C5-49BF-9AB5-0CB13FDCAF9C}" type="parTrans">
      <dgm:prSet/>
      <dgm:spPr/>
    </dgm:pt>
    <dgm:pt modelId="{856E2728-BF00-49C7-82BA-8F4DCB00940B}" cxnId="{1BBE3932-E3C5-49BF-9AB5-0CB13FDCAF9C}" type="sibTrans">
      <dgm:prSet/>
      <dgm:spPr/>
    </dgm:pt>
    <dgm:pt modelId="{1AA64000-5F0F-47A8-A435-2AF8D82F28B1}">
      <dgm:prSet phldrT="[文本]" phldr="0" custT="0"/>
      <dgm:spPr/>
      <dgm:t>
        <a:bodyPr vert="horz" wrap="square"/>
        <a:p>
          <a:pPr>
            <a:lnSpc>
              <a:spcPct val="100000"/>
            </a:lnSpc>
            <a:spcBef>
              <a:spcPct val="0"/>
            </a:spcBef>
            <a:spcAft>
              <a:spcPct val="35000"/>
            </a:spcAft>
          </a:pPr>
          <a:r>
            <a:rPr lang="en-US" altLang="zh-CN"/>
            <a:t>CNN</a:t>
          </a:r>
          <a:r>
            <a:rPr lang="zh-CN" altLang="en-US"/>
            <a:t>模型训练与调参</a:t>
          </a:r>
          <a:r>
            <a:rPr lang="zh-CN" altLang="en-US"/>
            <a:t/>
          </a:r>
          <a:endParaRPr lang="zh-CN" altLang="en-US"/>
        </a:p>
      </dgm:t>
    </dgm:pt>
    <dgm:pt modelId="{845A32C3-0E8A-4EED-972E-FC6F9A8364F8}" cxnId="{B512D2B3-417D-48F2-A23C-E9E640A5446C}" type="parTrans">
      <dgm:prSet/>
      <dgm:spPr/>
    </dgm:pt>
    <dgm:pt modelId="{C0D86BAE-7711-4781-A574-7BE0EA273229}" cxnId="{B512D2B3-417D-48F2-A23C-E9E640A5446C}" type="sibTrans">
      <dgm:prSet/>
      <dgm:spPr/>
    </dgm:pt>
    <dgm:pt modelId="{9C12F5BE-AC2F-4662-8DFA-C79428950CF2}">
      <dgm:prSet phldrT="[文本]" phldr="0" custT="0"/>
      <dgm:spPr/>
      <dgm:t>
        <a:bodyPr vert="horz" wrap="square"/>
        <a:p>
          <a:pPr>
            <a:lnSpc>
              <a:spcPct val="100000"/>
            </a:lnSpc>
            <a:spcBef>
              <a:spcPct val="0"/>
            </a:spcBef>
            <a:spcAft>
              <a:spcPct val="35000"/>
            </a:spcAft>
          </a:pPr>
          <a:r>
            <a:rPr lang="zh-CN" altLang="en-US"/>
            <a:t>模型使用</a:t>
          </a:r>
          <a:r>
            <a:rPr lang="zh-CN" altLang="en-US"/>
            <a:t/>
          </a:r>
          <a:endParaRPr lang="zh-CN" altLang="en-US"/>
        </a:p>
      </dgm:t>
    </dgm:pt>
    <dgm:pt modelId="{E2B7565C-BEBF-47B7-AC71-10023CB96091}" cxnId="{5BE28E58-A666-49F9-B542-5286B09232FF}" type="parTrans">
      <dgm:prSet/>
      <dgm:spPr/>
    </dgm:pt>
    <dgm:pt modelId="{BE48B07B-4C6F-4C50-9D7F-CE1D6590BF95}" cxnId="{5BE28E58-A666-49F9-B542-5286B09232FF}" type="sibTrans">
      <dgm:prSet/>
      <dgm:spPr/>
    </dgm:pt>
    <dgm:pt modelId="{60E81CF5-4537-4C2F-8762-598D2E914097}" type="pres">
      <dgm:prSet presAssocID="{9D527559-FDD8-4274-B634-C7FBCF5BC573}" presName="Name0" presStyleCnt="0">
        <dgm:presLayoutVars>
          <dgm:dir/>
          <dgm:animLvl val="lvl"/>
          <dgm:resizeHandles val="exact"/>
        </dgm:presLayoutVars>
      </dgm:prSet>
      <dgm:spPr/>
    </dgm:pt>
    <dgm:pt modelId="{67FF3BB9-6612-4697-87EE-EC66312779BE}" type="pres">
      <dgm:prSet presAssocID="{870E4F47-8CC4-4F59-B4C1-42B5AAA5CEFE}" presName="parTxOnly" presStyleLbl="node1" presStyleIdx="0" presStyleCnt="3">
        <dgm:presLayoutVars>
          <dgm:chMax val="0"/>
          <dgm:chPref val="0"/>
          <dgm:bulletEnabled val="1"/>
        </dgm:presLayoutVars>
      </dgm:prSet>
      <dgm:spPr/>
    </dgm:pt>
    <dgm:pt modelId="{E484CEA2-673C-4A85-8A00-8580D721B29A}" type="pres">
      <dgm:prSet presAssocID="{856E2728-BF00-49C7-82BA-8F4DCB00940B}" presName="parTxOnlySpace" presStyleCnt="0"/>
      <dgm:spPr/>
    </dgm:pt>
    <dgm:pt modelId="{D3000CD6-B08B-4D3B-8D2A-7F1C26A23961}" type="pres">
      <dgm:prSet presAssocID="{1AA64000-5F0F-47A8-A435-2AF8D82F28B1}" presName="parTxOnly" presStyleLbl="node1" presStyleIdx="1" presStyleCnt="3">
        <dgm:presLayoutVars>
          <dgm:chMax val="0"/>
          <dgm:chPref val="0"/>
          <dgm:bulletEnabled val="1"/>
        </dgm:presLayoutVars>
      </dgm:prSet>
      <dgm:spPr/>
    </dgm:pt>
    <dgm:pt modelId="{1773A515-DFFE-41F0-B581-98757CBEC16E}" type="pres">
      <dgm:prSet presAssocID="{C0D86BAE-7711-4781-A574-7BE0EA273229}" presName="parTxOnlySpace" presStyleCnt="0"/>
      <dgm:spPr/>
    </dgm:pt>
    <dgm:pt modelId="{74437C11-3810-488A-B265-8C8037793D77}" type="pres">
      <dgm:prSet presAssocID="{9C12F5BE-AC2F-4662-8DFA-C79428950CF2}" presName="parTxOnly" presStyleLbl="node1" presStyleIdx="2" presStyleCnt="3">
        <dgm:presLayoutVars>
          <dgm:chMax val="0"/>
          <dgm:chPref val="0"/>
          <dgm:bulletEnabled val="1"/>
        </dgm:presLayoutVars>
      </dgm:prSet>
      <dgm:spPr/>
    </dgm:pt>
  </dgm:ptLst>
  <dgm:cxnLst>
    <dgm:cxn modelId="{1BBE3932-E3C5-49BF-9AB5-0CB13FDCAF9C}" srcId="{9D527559-FDD8-4274-B634-C7FBCF5BC573}" destId="{870E4F47-8CC4-4F59-B4C1-42B5AAA5CEFE}" srcOrd="0" destOrd="0" parTransId="{3D1AB2CA-88A4-4E4C-9A8A-508DF0E06639}" sibTransId="{856E2728-BF00-49C7-82BA-8F4DCB00940B}"/>
    <dgm:cxn modelId="{B512D2B3-417D-48F2-A23C-E9E640A5446C}" srcId="{9D527559-FDD8-4274-B634-C7FBCF5BC573}" destId="{1AA64000-5F0F-47A8-A435-2AF8D82F28B1}" srcOrd="1" destOrd="0" parTransId="{845A32C3-0E8A-4EED-972E-FC6F9A8364F8}" sibTransId="{C0D86BAE-7711-4781-A574-7BE0EA273229}"/>
    <dgm:cxn modelId="{5BE28E58-A666-49F9-B542-5286B09232FF}" srcId="{9D527559-FDD8-4274-B634-C7FBCF5BC573}" destId="{9C12F5BE-AC2F-4662-8DFA-C79428950CF2}" srcOrd="2" destOrd="0" parTransId="{E2B7565C-BEBF-47B7-AC71-10023CB96091}" sibTransId="{BE48B07B-4C6F-4C50-9D7F-CE1D6590BF95}"/>
    <dgm:cxn modelId="{F70DB9D7-2154-49A5-B2A4-528C3F92DD37}" type="presOf" srcId="{9D527559-FDD8-4274-B634-C7FBCF5BC573}" destId="{60E81CF5-4537-4C2F-8762-598D2E914097}" srcOrd="0" destOrd="0" presId="urn:microsoft.com/office/officeart/2005/8/layout/chevron1"/>
    <dgm:cxn modelId="{6C785031-9462-4A23-ABD1-8634D944B2B1}" type="presParOf" srcId="{60E81CF5-4537-4C2F-8762-598D2E914097}" destId="{67FF3BB9-6612-4697-87EE-EC66312779BE}" srcOrd="0" destOrd="0" presId="urn:microsoft.com/office/officeart/2005/8/layout/chevron1"/>
    <dgm:cxn modelId="{AC6B7405-C4A1-4DA5-A5AB-CE5535B4DF64}" type="presOf" srcId="{870E4F47-8CC4-4F59-B4C1-42B5AAA5CEFE}" destId="{67FF3BB9-6612-4697-87EE-EC66312779BE}" srcOrd="0" destOrd="0" presId="urn:microsoft.com/office/officeart/2005/8/layout/chevron1"/>
    <dgm:cxn modelId="{C04DF8E6-47B3-4B77-9A18-24466D5DE54C}" type="presParOf" srcId="{60E81CF5-4537-4C2F-8762-598D2E914097}" destId="{E484CEA2-673C-4A85-8A00-8580D721B29A}" srcOrd="1" destOrd="0" presId="urn:microsoft.com/office/officeart/2005/8/layout/chevron1"/>
    <dgm:cxn modelId="{20FB11A4-CADD-42E9-BCB0-346A6C4BAE36}" type="presParOf" srcId="{60E81CF5-4537-4C2F-8762-598D2E914097}" destId="{D3000CD6-B08B-4D3B-8D2A-7F1C26A23961}" srcOrd="2" destOrd="0" presId="urn:microsoft.com/office/officeart/2005/8/layout/chevron1"/>
    <dgm:cxn modelId="{8B32427A-3EFB-4EE5-A345-924A7498DEE6}" type="presOf" srcId="{1AA64000-5F0F-47A8-A435-2AF8D82F28B1}" destId="{D3000CD6-B08B-4D3B-8D2A-7F1C26A23961}" srcOrd="0" destOrd="0" presId="urn:microsoft.com/office/officeart/2005/8/layout/chevron1"/>
    <dgm:cxn modelId="{053326CB-3235-4338-95FA-9843B19F9674}" type="presParOf" srcId="{60E81CF5-4537-4C2F-8762-598D2E914097}" destId="{1773A515-DFFE-41F0-B581-98757CBEC16E}" srcOrd="3" destOrd="0" presId="urn:microsoft.com/office/officeart/2005/8/layout/chevron1"/>
    <dgm:cxn modelId="{408DBF9A-9ADC-4B78-8BDB-56F2917C3C6E}" type="presParOf" srcId="{60E81CF5-4537-4C2F-8762-598D2E914097}" destId="{74437C11-3810-488A-B265-8C8037793D77}" srcOrd="4" destOrd="0" presId="urn:microsoft.com/office/officeart/2005/8/layout/chevron1"/>
    <dgm:cxn modelId="{53894A32-C34A-446B-B633-A695FAB9E5E4}" type="presOf" srcId="{9C12F5BE-AC2F-4662-8DFA-C79428950CF2}" destId="{74437C11-3810-488A-B265-8C8037793D77}"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D527559-FDD8-4274-B634-C7FBCF5BC573}" type="doc">
      <dgm:prSet loTypeId="urn:microsoft.com/office/officeart/2005/8/layout/chevron1" loCatId="process" qsTypeId="urn:microsoft.com/office/officeart/2005/8/quickstyle/simple4" qsCatId="simple" csTypeId="urn:microsoft.com/office/officeart/2005/8/colors/accent1_2" csCatId="accent1" phldr="0"/>
      <dgm:spPr/>
    </dgm:pt>
    <dgm:pt modelId="{870E4F47-8CC4-4F59-B4C1-42B5AAA5CEFE}">
      <dgm:prSet phldrT="[文本]" phldr="0" custT="0"/>
      <dgm:spPr/>
      <dgm:t>
        <a:bodyPr vert="horz" wrap="square"/>
        <a:p>
          <a:pPr>
            <a:lnSpc>
              <a:spcPct val="100000"/>
            </a:lnSpc>
            <a:spcBef>
              <a:spcPct val="0"/>
            </a:spcBef>
            <a:spcAft>
              <a:spcPct val="35000"/>
            </a:spcAft>
          </a:pPr>
          <a:r>
            <a:rPr lang="zh-CN" altLang="en-US"/>
            <a:t>图像预处理</a:t>
          </a:r>
          <a:r>
            <a:rPr lang="zh-CN" altLang="en-US"/>
            <a:t/>
          </a:r>
          <a:endParaRPr lang="zh-CN" altLang="en-US"/>
        </a:p>
      </dgm:t>
    </dgm:pt>
    <dgm:pt modelId="{3D1AB2CA-88A4-4E4C-9A8A-508DF0E06639}" cxnId="{99872399-723B-4B21-8C27-D19BBE81475D}" type="parTrans">
      <dgm:prSet/>
      <dgm:spPr/>
    </dgm:pt>
    <dgm:pt modelId="{856E2728-BF00-49C7-82BA-8F4DCB00940B}" cxnId="{99872399-723B-4B21-8C27-D19BBE81475D}" type="sibTrans">
      <dgm:prSet/>
      <dgm:spPr/>
    </dgm:pt>
    <dgm:pt modelId="{1AA64000-5F0F-47A8-A435-2AF8D82F28B1}">
      <dgm:prSet phldrT="[文本]" phldr="0" custT="0"/>
      <dgm:spPr/>
      <dgm:t>
        <a:bodyPr vert="horz" wrap="square"/>
        <a:p>
          <a:pPr>
            <a:lnSpc>
              <a:spcPct val="100000"/>
            </a:lnSpc>
            <a:spcBef>
              <a:spcPct val="0"/>
            </a:spcBef>
            <a:spcAft>
              <a:spcPct val="35000"/>
            </a:spcAft>
          </a:pPr>
          <a:r>
            <a:rPr lang="en-US" altLang="zh-CN"/>
            <a:t>CNN</a:t>
          </a:r>
          <a:r>
            <a:rPr lang="zh-CN" altLang="en-US"/>
            <a:t>模型训练与调参</a:t>
          </a:r>
          <a:r>
            <a:rPr lang="zh-CN" altLang="en-US"/>
            <a:t/>
          </a:r>
          <a:endParaRPr lang="zh-CN" altLang="en-US"/>
        </a:p>
      </dgm:t>
    </dgm:pt>
    <dgm:pt modelId="{845A32C3-0E8A-4EED-972E-FC6F9A8364F8}" cxnId="{B4A8DAB4-D550-4176-89AE-1A0A2A46CE77}" type="parTrans">
      <dgm:prSet/>
      <dgm:spPr/>
    </dgm:pt>
    <dgm:pt modelId="{C0D86BAE-7711-4781-A574-7BE0EA273229}" cxnId="{B4A8DAB4-D550-4176-89AE-1A0A2A46CE77}" type="sibTrans">
      <dgm:prSet/>
      <dgm:spPr/>
    </dgm:pt>
    <dgm:pt modelId="{9C12F5BE-AC2F-4662-8DFA-C79428950CF2}">
      <dgm:prSet phldrT="[文本]" phldr="0" custT="0"/>
      <dgm:spPr/>
      <dgm:t>
        <a:bodyPr vert="horz" wrap="square"/>
        <a:p>
          <a:pPr>
            <a:lnSpc>
              <a:spcPct val="100000"/>
            </a:lnSpc>
            <a:spcBef>
              <a:spcPct val="0"/>
            </a:spcBef>
            <a:spcAft>
              <a:spcPct val="35000"/>
            </a:spcAft>
          </a:pPr>
          <a:r>
            <a:rPr lang="zh-CN" altLang="en-US"/>
            <a:t>使用</a:t>
          </a:r>
          <a:r>
            <a:rPr lang="zh-CN" altLang="en-US"/>
            <a:t>模型</a:t>
          </a:r>
          <a:r>
            <a:rPr lang="zh-CN" altLang="en-US"/>
            <a:t/>
          </a:r>
          <a:endParaRPr lang="zh-CN" altLang="en-US"/>
        </a:p>
      </dgm:t>
    </dgm:pt>
    <dgm:pt modelId="{E2B7565C-BEBF-47B7-AC71-10023CB96091}" cxnId="{9F1D1DFE-A76A-4522-8A47-195C07F4AC53}" type="parTrans">
      <dgm:prSet/>
      <dgm:spPr/>
    </dgm:pt>
    <dgm:pt modelId="{BE48B07B-4C6F-4C50-9D7F-CE1D6590BF95}" cxnId="{9F1D1DFE-A76A-4522-8A47-195C07F4AC53}" type="sibTrans">
      <dgm:prSet/>
      <dgm:spPr/>
    </dgm:pt>
    <dgm:pt modelId="{60E81CF5-4537-4C2F-8762-598D2E914097}" type="pres">
      <dgm:prSet presAssocID="{9D527559-FDD8-4274-B634-C7FBCF5BC573}" presName="Name0" presStyleCnt="0">
        <dgm:presLayoutVars>
          <dgm:dir/>
          <dgm:animLvl val="lvl"/>
          <dgm:resizeHandles val="exact"/>
        </dgm:presLayoutVars>
      </dgm:prSet>
      <dgm:spPr/>
    </dgm:pt>
    <dgm:pt modelId="{67FF3BB9-6612-4697-87EE-EC66312779BE}" type="pres">
      <dgm:prSet presAssocID="{870E4F47-8CC4-4F59-B4C1-42B5AAA5CEFE}" presName="parTxOnly" presStyleLbl="node1" presStyleIdx="0" presStyleCnt="3">
        <dgm:presLayoutVars>
          <dgm:chMax val="0"/>
          <dgm:chPref val="0"/>
          <dgm:bulletEnabled val="1"/>
        </dgm:presLayoutVars>
      </dgm:prSet>
      <dgm:spPr/>
    </dgm:pt>
    <dgm:pt modelId="{E484CEA2-673C-4A85-8A00-8580D721B29A}" type="pres">
      <dgm:prSet presAssocID="{856E2728-BF00-49C7-82BA-8F4DCB00940B}" presName="parTxOnlySpace" presStyleCnt="0"/>
      <dgm:spPr/>
    </dgm:pt>
    <dgm:pt modelId="{D3000CD6-B08B-4D3B-8D2A-7F1C26A23961}" type="pres">
      <dgm:prSet presAssocID="{1AA64000-5F0F-47A8-A435-2AF8D82F28B1}" presName="parTxOnly" presStyleLbl="node1" presStyleIdx="1" presStyleCnt="3">
        <dgm:presLayoutVars>
          <dgm:chMax val="0"/>
          <dgm:chPref val="0"/>
          <dgm:bulletEnabled val="1"/>
        </dgm:presLayoutVars>
      </dgm:prSet>
      <dgm:spPr/>
    </dgm:pt>
    <dgm:pt modelId="{1773A515-DFFE-41F0-B581-98757CBEC16E}" type="pres">
      <dgm:prSet presAssocID="{C0D86BAE-7711-4781-A574-7BE0EA273229}" presName="parTxOnlySpace" presStyleCnt="0"/>
      <dgm:spPr/>
    </dgm:pt>
    <dgm:pt modelId="{74437C11-3810-488A-B265-8C8037793D77}" type="pres">
      <dgm:prSet presAssocID="{9C12F5BE-AC2F-4662-8DFA-C79428950CF2}" presName="parTxOnly" presStyleLbl="node1" presStyleIdx="2" presStyleCnt="3">
        <dgm:presLayoutVars>
          <dgm:chMax val="0"/>
          <dgm:chPref val="0"/>
          <dgm:bulletEnabled val="1"/>
        </dgm:presLayoutVars>
      </dgm:prSet>
      <dgm:spPr/>
    </dgm:pt>
  </dgm:ptLst>
  <dgm:cxnLst>
    <dgm:cxn modelId="{99872399-723B-4B21-8C27-D19BBE81475D}" srcId="{9D527559-FDD8-4274-B634-C7FBCF5BC573}" destId="{870E4F47-8CC4-4F59-B4C1-42B5AAA5CEFE}" srcOrd="0" destOrd="0" parTransId="{3D1AB2CA-88A4-4E4C-9A8A-508DF0E06639}" sibTransId="{856E2728-BF00-49C7-82BA-8F4DCB00940B}"/>
    <dgm:cxn modelId="{B4A8DAB4-D550-4176-89AE-1A0A2A46CE77}" srcId="{9D527559-FDD8-4274-B634-C7FBCF5BC573}" destId="{1AA64000-5F0F-47A8-A435-2AF8D82F28B1}" srcOrd="1" destOrd="0" parTransId="{845A32C3-0E8A-4EED-972E-FC6F9A8364F8}" sibTransId="{C0D86BAE-7711-4781-A574-7BE0EA273229}"/>
    <dgm:cxn modelId="{9F1D1DFE-A76A-4522-8A47-195C07F4AC53}" srcId="{9D527559-FDD8-4274-B634-C7FBCF5BC573}" destId="{9C12F5BE-AC2F-4662-8DFA-C79428950CF2}" srcOrd="2" destOrd="0" parTransId="{E2B7565C-BEBF-47B7-AC71-10023CB96091}" sibTransId="{BE48B07B-4C6F-4C50-9D7F-CE1D6590BF95}"/>
    <dgm:cxn modelId="{71CA3E7E-F1A8-4744-AA56-BC71AF1BBD6D}" type="presOf" srcId="{9D527559-FDD8-4274-B634-C7FBCF5BC573}" destId="{60E81CF5-4537-4C2F-8762-598D2E914097}" srcOrd="0" destOrd="0" presId="urn:microsoft.com/office/officeart/2005/8/layout/chevron1"/>
    <dgm:cxn modelId="{CF3B4AC3-8A3E-4606-B779-55ED52334E2A}" type="presParOf" srcId="{60E81CF5-4537-4C2F-8762-598D2E914097}" destId="{67FF3BB9-6612-4697-87EE-EC66312779BE}" srcOrd="0" destOrd="0" presId="urn:microsoft.com/office/officeart/2005/8/layout/chevron1"/>
    <dgm:cxn modelId="{81A837FC-4AA1-4179-84CA-EA53708A9ACC}" type="presOf" srcId="{870E4F47-8CC4-4F59-B4C1-42B5AAA5CEFE}" destId="{67FF3BB9-6612-4697-87EE-EC66312779BE}" srcOrd="0" destOrd="0" presId="urn:microsoft.com/office/officeart/2005/8/layout/chevron1"/>
    <dgm:cxn modelId="{1772276E-3699-493A-A04C-3042D97C5D88}" type="presParOf" srcId="{60E81CF5-4537-4C2F-8762-598D2E914097}" destId="{E484CEA2-673C-4A85-8A00-8580D721B29A}" srcOrd="1" destOrd="0" presId="urn:microsoft.com/office/officeart/2005/8/layout/chevron1"/>
    <dgm:cxn modelId="{DEF6590B-C2EB-45EF-AD3D-EF12CFB45A7B}" type="presParOf" srcId="{60E81CF5-4537-4C2F-8762-598D2E914097}" destId="{D3000CD6-B08B-4D3B-8D2A-7F1C26A23961}" srcOrd="2" destOrd="0" presId="urn:microsoft.com/office/officeart/2005/8/layout/chevron1"/>
    <dgm:cxn modelId="{D9631BBC-F090-498B-BDC2-5E916183FEA8}" type="presOf" srcId="{1AA64000-5F0F-47A8-A435-2AF8D82F28B1}" destId="{D3000CD6-B08B-4D3B-8D2A-7F1C26A23961}" srcOrd="0" destOrd="0" presId="urn:microsoft.com/office/officeart/2005/8/layout/chevron1"/>
    <dgm:cxn modelId="{36C12448-6D0D-47D3-AC35-173FBE2AF745}" type="presParOf" srcId="{60E81CF5-4537-4C2F-8762-598D2E914097}" destId="{1773A515-DFFE-41F0-B581-98757CBEC16E}" srcOrd="3" destOrd="0" presId="urn:microsoft.com/office/officeart/2005/8/layout/chevron1"/>
    <dgm:cxn modelId="{07360505-96FF-4B75-964A-B79E17719685}" type="presParOf" srcId="{60E81CF5-4537-4C2F-8762-598D2E914097}" destId="{74437C11-3810-488A-B265-8C8037793D77}" srcOrd="4" destOrd="0" presId="urn:microsoft.com/office/officeart/2005/8/layout/chevron1"/>
    <dgm:cxn modelId="{4930F924-8556-4B15-B428-C621F6781775}" type="presOf" srcId="{9C12F5BE-AC2F-4662-8DFA-C79428950CF2}" destId="{74437C11-3810-488A-B265-8C8037793D77}" srcOrd="0"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479665" cy="5199380"/>
        <a:chOff x="0" y="0"/>
        <a:chExt cx="7479665" cy="5199380"/>
      </a:xfrm>
    </dsp:grpSpPr>
    <dsp:sp modelId="{67FF3BB9-6612-4697-87EE-EC66312779BE}">
      <dsp:nvSpPr>
        <dsp:cNvPr id="3" name="燕尾形 2"/>
        <dsp:cNvSpPr/>
      </dsp:nvSpPr>
      <dsp:spPr bwMode="white">
        <a:xfrm>
          <a:off x="0" y="2065428"/>
          <a:ext cx="2671309" cy="1068524"/>
        </a:xfrm>
        <a:prstGeom prst="chevron">
          <a:avLst/>
        </a:prstGeom>
      </dsp:spPr>
      <dsp:style>
        <a:lnRef idx="2">
          <a:schemeClr val="lt1"/>
        </a:lnRef>
        <a:fillRef idx="1">
          <a:schemeClr val="accent1"/>
        </a:fillRef>
        <a:effectRef idx="0">
          <a:scrgbClr r="0" g="0" b="0"/>
        </a:effectRef>
        <a:fontRef idx="minor">
          <a:schemeClr val="lt1"/>
        </a:fontRef>
      </dsp:style>
      <dsp:txBody>
        <a:bodyPr vert="horz" wrap="square" lIns="92011" tIns="30670" rIns="30670" bIns="3067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t>图像预处理</a:t>
          </a:r>
          <a:endParaRPr lang="zh-CN" altLang="en-US"/>
        </a:p>
      </dsp:txBody>
      <dsp:txXfrm>
        <a:off x="0" y="2065428"/>
        <a:ext cx="2671309" cy="1068524"/>
      </dsp:txXfrm>
    </dsp:sp>
    <dsp:sp modelId="{D3000CD6-B08B-4D3B-8D2A-7F1C26A23961}">
      <dsp:nvSpPr>
        <dsp:cNvPr id="4" name="燕尾形 3"/>
        <dsp:cNvSpPr/>
      </dsp:nvSpPr>
      <dsp:spPr bwMode="white">
        <a:xfrm>
          <a:off x="2404178" y="2065428"/>
          <a:ext cx="2671309" cy="1068524"/>
        </a:xfrm>
        <a:prstGeom prst="chevron">
          <a:avLst/>
        </a:prstGeom>
      </dsp:spPr>
      <dsp:style>
        <a:lnRef idx="2">
          <a:schemeClr val="lt1"/>
        </a:lnRef>
        <a:fillRef idx="1">
          <a:schemeClr val="accent1"/>
        </a:fillRef>
        <a:effectRef idx="0">
          <a:scrgbClr r="0" g="0" b="0"/>
        </a:effectRef>
        <a:fontRef idx="minor">
          <a:schemeClr val="lt1"/>
        </a:fontRef>
      </dsp:style>
      <dsp:txBody>
        <a:bodyPr vert="horz" wrap="square" lIns="92011" tIns="30670" rIns="30670" bIns="3067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zh-CN" altLang="en-US"/>
            <a:t>特征提取</a:t>
          </a:r>
          <a:endParaRPr lang="zh-CN" altLang="en-US"/>
        </a:p>
      </dsp:txBody>
      <dsp:txXfrm>
        <a:off x="2404178" y="2065428"/>
        <a:ext cx="2671309" cy="1068524"/>
      </dsp:txXfrm>
    </dsp:sp>
    <dsp:sp modelId="{74437C11-3810-488A-B265-8C8037793D77}">
      <dsp:nvSpPr>
        <dsp:cNvPr id="5" name="燕尾形 4"/>
        <dsp:cNvSpPr/>
      </dsp:nvSpPr>
      <dsp:spPr bwMode="white">
        <a:xfrm>
          <a:off x="4808356" y="2065428"/>
          <a:ext cx="2671309" cy="1068524"/>
        </a:xfrm>
        <a:prstGeom prst="chevron">
          <a:avLst/>
        </a:prstGeom>
      </dsp:spPr>
      <dsp:style>
        <a:lnRef idx="2">
          <a:schemeClr val="lt1"/>
        </a:lnRef>
        <a:fillRef idx="1">
          <a:schemeClr val="accent1"/>
        </a:fillRef>
        <a:effectRef idx="0">
          <a:scrgbClr r="0" g="0" b="0"/>
        </a:effectRef>
        <a:fontRef idx="minor">
          <a:schemeClr val="lt1"/>
        </a:fontRef>
      </dsp:style>
      <dsp:txBody>
        <a:bodyPr vert="horz" wrap="square" lIns="92011" tIns="30670" rIns="30670" bIns="3067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pPr>
          <a:r>
            <a:rPr lang="en-US" altLang="zh-CN"/>
            <a:t>adaboost</a:t>
          </a:r>
          <a:r>
            <a:rPr lang="zh-CN" altLang="en-US"/>
            <a:t>算法训练模型</a:t>
          </a:r>
          <a:endParaRPr lang="zh-CN" altLang="en-US"/>
        </a:p>
      </dsp:txBody>
      <dsp:txXfrm>
        <a:off x="4808356" y="2065428"/>
        <a:ext cx="2671309" cy="1068524"/>
      </dsp:txXfrm>
    </dsp:sp>
  </dsp:spTree>
</dsp:drawing>
</file>

<file path=ppt/diagrams/drawing2.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479665" cy="5199380"/>
        <a:chOff x="0" y="0"/>
        <a:chExt cx="7479665" cy="5199380"/>
      </a:xfrm>
    </dsp:grpSpPr>
    <dsp:sp modelId="{67FF3BB9-6612-4697-87EE-EC66312779BE}">
      <dsp:nvSpPr>
        <dsp:cNvPr id="3" name="燕尾形 2"/>
        <dsp:cNvSpPr/>
      </dsp:nvSpPr>
      <dsp:spPr bwMode="white">
        <a:xfrm>
          <a:off x="0" y="2065428"/>
          <a:ext cx="2671309" cy="1068524"/>
        </a:xfrm>
        <a:prstGeom prst="chevron">
          <a:avLst/>
        </a:prstGeom>
      </dsp:spPr>
      <dsp:style>
        <a:lnRef idx="2">
          <a:schemeClr val="lt1"/>
        </a:lnRef>
        <a:fillRef idx="1">
          <a:schemeClr val="accent1"/>
        </a:fillRef>
        <a:effectRef idx="0">
          <a:scrgbClr r="0" g="0" b="0"/>
        </a:effectRef>
        <a:fontRef idx="minor">
          <a:schemeClr val="lt1"/>
        </a:fontRef>
      </dsp:style>
      <dsp:txBody>
        <a:bodyPr lIns="92011" tIns="30670" rIns="30670" bIns="3067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buNone/>
          </a:pPr>
          <a:r>
            <a:rPr lang="zh-CN" altLang="en-US"/>
            <a:t>图像预处理</a:t>
          </a:r>
          <a:endParaRPr lang="zh-CN" altLang="en-US"/>
        </a:p>
      </dsp:txBody>
      <dsp:txXfrm>
        <a:off x="0" y="2065428"/>
        <a:ext cx="2671309" cy="1068524"/>
      </dsp:txXfrm>
    </dsp:sp>
    <dsp:sp modelId="{D3000CD6-B08B-4D3B-8D2A-7F1C26A23961}">
      <dsp:nvSpPr>
        <dsp:cNvPr id="4" name="燕尾形 3"/>
        <dsp:cNvSpPr/>
      </dsp:nvSpPr>
      <dsp:spPr bwMode="white">
        <a:xfrm>
          <a:off x="2404178" y="2065428"/>
          <a:ext cx="2671309" cy="1068524"/>
        </a:xfrm>
        <a:prstGeom prst="chevron">
          <a:avLst/>
        </a:prstGeom>
      </dsp:spPr>
      <dsp:style>
        <a:lnRef idx="2">
          <a:schemeClr val="lt1"/>
        </a:lnRef>
        <a:fillRef idx="1">
          <a:schemeClr val="accent1"/>
        </a:fillRef>
        <a:effectRef idx="0">
          <a:scrgbClr r="0" g="0" b="0"/>
        </a:effectRef>
        <a:fontRef idx="minor">
          <a:schemeClr val="lt1"/>
        </a:fontRef>
      </dsp:style>
      <dsp:txBody>
        <a:bodyPr lIns="92011" tIns="30670" rIns="30670" bIns="3067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buNone/>
          </a:pPr>
          <a:r>
            <a:rPr lang="zh-CN" altLang="en-US"/>
            <a:t>特征提取</a:t>
          </a:r>
          <a:endParaRPr lang="zh-CN" altLang="en-US"/>
        </a:p>
      </dsp:txBody>
      <dsp:txXfrm>
        <a:off x="2404178" y="2065428"/>
        <a:ext cx="2671309" cy="1068524"/>
      </dsp:txXfrm>
    </dsp:sp>
    <dsp:sp modelId="{74437C11-3810-488A-B265-8C8037793D77}">
      <dsp:nvSpPr>
        <dsp:cNvPr id="5" name="燕尾形 4"/>
        <dsp:cNvSpPr/>
      </dsp:nvSpPr>
      <dsp:spPr bwMode="white">
        <a:xfrm>
          <a:off x="4808356" y="2065428"/>
          <a:ext cx="2671309" cy="1068524"/>
        </a:xfrm>
        <a:prstGeom prst="chevron">
          <a:avLst/>
        </a:prstGeom>
      </dsp:spPr>
      <dsp:style>
        <a:lnRef idx="2">
          <a:schemeClr val="lt1"/>
        </a:lnRef>
        <a:fillRef idx="1">
          <a:schemeClr val="accent1"/>
        </a:fillRef>
        <a:effectRef idx="0">
          <a:scrgbClr r="0" g="0" b="0"/>
        </a:effectRef>
        <a:fontRef idx="minor">
          <a:schemeClr val="lt1"/>
        </a:fontRef>
      </dsp:style>
      <dsp:txBody>
        <a:bodyPr lIns="92011" tIns="30670" rIns="30670" bIns="3067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buNone/>
          </a:pPr>
          <a:r>
            <a:rPr lang="en-US" altLang="zh-CN"/>
            <a:t>adaboost</a:t>
          </a:r>
          <a:r>
            <a:rPr lang="zh-CN" altLang="en-US"/>
            <a:t>算法训练模型</a:t>
          </a:r>
          <a:endParaRPr lang="zh-CN" altLang="en-US"/>
        </a:p>
      </dsp:txBody>
      <dsp:txXfrm>
        <a:off x="4808356" y="2065428"/>
        <a:ext cx="2671309" cy="1068524"/>
      </dsp:txXfrm>
    </dsp:sp>
  </dsp:spTree>
</dsp:drawing>
</file>

<file path=ppt/diagrams/drawing3.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7479665" cy="5199380"/>
        <a:chOff x="0" y="0"/>
        <a:chExt cx="7479665" cy="5199380"/>
      </a:xfrm>
    </dsp:grpSpPr>
    <dsp:sp modelId="{67FF3BB9-6612-4697-87EE-EC66312779BE}">
      <dsp:nvSpPr>
        <dsp:cNvPr id="3" name="燕尾形 2"/>
        <dsp:cNvSpPr/>
      </dsp:nvSpPr>
      <dsp:spPr bwMode="white">
        <a:xfrm>
          <a:off x="0" y="2065428"/>
          <a:ext cx="2671309" cy="1068524"/>
        </a:xfrm>
        <a:prstGeom prst="chevron">
          <a:avLst/>
        </a:prstGeom>
      </dsp:spPr>
      <dsp:style>
        <a:lnRef idx="2">
          <a:schemeClr val="lt1"/>
        </a:lnRef>
        <a:fillRef idx="1">
          <a:schemeClr val="accent1"/>
        </a:fillRef>
        <a:effectRef idx="0">
          <a:scrgbClr r="0" g="0" b="0"/>
        </a:effectRef>
        <a:fontRef idx="minor">
          <a:schemeClr val="lt1"/>
        </a:fontRef>
      </dsp:style>
      <dsp:txBody>
        <a:bodyPr lIns="92011" tIns="30670" rIns="30670" bIns="3067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buNone/>
          </a:pPr>
          <a:r>
            <a:rPr lang="zh-CN" altLang="en-US"/>
            <a:t>图像预处理</a:t>
          </a:r>
          <a:endParaRPr lang="zh-CN" altLang="en-US"/>
        </a:p>
      </dsp:txBody>
      <dsp:txXfrm>
        <a:off x="0" y="2065428"/>
        <a:ext cx="2671309" cy="1068524"/>
      </dsp:txXfrm>
    </dsp:sp>
    <dsp:sp modelId="{D3000CD6-B08B-4D3B-8D2A-7F1C26A23961}">
      <dsp:nvSpPr>
        <dsp:cNvPr id="4" name="燕尾形 3"/>
        <dsp:cNvSpPr/>
      </dsp:nvSpPr>
      <dsp:spPr bwMode="white">
        <a:xfrm>
          <a:off x="2404178" y="2065428"/>
          <a:ext cx="2671309" cy="1068524"/>
        </a:xfrm>
        <a:prstGeom prst="chevron">
          <a:avLst/>
        </a:prstGeom>
      </dsp:spPr>
      <dsp:style>
        <a:lnRef idx="2">
          <a:schemeClr val="lt1"/>
        </a:lnRef>
        <a:fillRef idx="1">
          <a:schemeClr val="accent1"/>
        </a:fillRef>
        <a:effectRef idx="0">
          <a:scrgbClr r="0" g="0" b="0"/>
        </a:effectRef>
        <a:fontRef idx="minor">
          <a:schemeClr val="lt1"/>
        </a:fontRef>
      </dsp:style>
      <dsp:txBody>
        <a:bodyPr lIns="92011" tIns="30670" rIns="30670" bIns="3067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buNone/>
          </a:pPr>
          <a:r>
            <a:rPr lang="zh-CN" altLang="en-US"/>
            <a:t>特征提取</a:t>
          </a:r>
          <a:endParaRPr lang="zh-CN" altLang="en-US"/>
        </a:p>
      </dsp:txBody>
      <dsp:txXfrm>
        <a:off x="2404178" y="2065428"/>
        <a:ext cx="2671309" cy="1068524"/>
      </dsp:txXfrm>
    </dsp:sp>
    <dsp:sp modelId="{74437C11-3810-488A-B265-8C8037793D77}">
      <dsp:nvSpPr>
        <dsp:cNvPr id="5" name="燕尾形 4"/>
        <dsp:cNvSpPr/>
      </dsp:nvSpPr>
      <dsp:spPr bwMode="white">
        <a:xfrm>
          <a:off x="4808356" y="2065428"/>
          <a:ext cx="2671309" cy="1068524"/>
        </a:xfrm>
        <a:prstGeom prst="chevron">
          <a:avLst/>
        </a:prstGeom>
      </dsp:spPr>
      <dsp:style>
        <a:lnRef idx="2">
          <a:schemeClr val="lt1"/>
        </a:lnRef>
        <a:fillRef idx="1">
          <a:schemeClr val="accent1"/>
        </a:fillRef>
        <a:effectRef idx="0">
          <a:scrgbClr r="0" g="0" b="0"/>
        </a:effectRef>
        <a:fontRef idx="minor">
          <a:schemeClr val="lt1"/>
        </a:fontRef>
      </dsp:style>
      <dsp:txBody>
        <a:bodyPr lIns="92011" tIns="30670" rIns="30670" bIns="30670" anchor="ctr"/>
        <a:lstStyle>
          <a:lvl1pPr algn="ctr">
            <a:defRPr sz="2300"/>
          </a:lvl1pPr>
          <a:lvl2pPr marL="171450" indent="-171450" algn="ctr">
            <a:defRPr sz="1700"/>
          </a:lvl2pPr>
          <a:lvl3pPr marL="342900" indent="-171450" algn="ctr">
            <a:defRPr sz="1700"/>
          </a:lvl3pPr>
          <a:lvl4pPr marL="514350" indent="-171450" algn="ctr">
            <a:defRPr sz="1700"/>
          </a:lvl4pPr>
          <a:lvl5pPr marL="685800" indent="-171450" algn="ctr">
            <a:defRPr sz="1700"/>
          </a:lvl5pPr>
          <a:lvl6pPr marL="857250" indent="-171450" algn="ctr">
            <a:defRPr sz="1700"/>
          </a:lvl6pPr>
          <a:lvl7pPr marL="1028700" indent="-171450" algn="ctr">
            <a:defRPr sz="1700"/>
          </a:lvl7pPr>
          <a:lvl8pPr marL="1200150" indent="-171450" algn="ctr">
            <a:defRPr sz="1700"/>
          </a:lvl8pPr>
          <a:lvl9pPr marL="1371600" indent="-171450" algn="ctr">
            <a:defRPr sz="1700"/>
          </a:lvl9pPr>
        </a:lstStyle>
        <a:p>
          <a:pPr lvl="0">
            <a:lnSpc>
              <a:spcPct val="100000"/>
            </a:lnSpc>
            <a:spcBef>
              <a:spcPct val="0"/>
            </a:spcBef>
            <a:spcAft>
              <a:spcPct val="35000"/>
            </a:spcAft>
            <a:buNone/>
          </a:pPr>
          <a:r>
            <a:rPr lang="en-US" altLang="zh-CN"/>
            <a:t>adaboost</a:t>
          </a:r>
          <a:r>
            <a:rPr lang="zh-CN" altLang="en-US"/>
            <a:t>算法训练模型</a:t>
          </a:r>
          <a:endParaRPr lang="zh-CN" altLang="en-US"/>
        </a:p>
      </dsp:txBody>
      <dsp:txXfrm>
        <a:off x="4808356" y="2065428"/>
        <a:ext cx="2671309" cy="1068524"/>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rSet qsTypeId="urn:microsoft.com/office/officeart/2005/8/quickstyle/simple5"/>
        </dgm:pt>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type="chevron" r:blip="" rot="180">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type="chevron" r:blip="" rot="180">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2">
        <a:scrgbClr r="0" g="0" b="0"/>
      </a:lnRef>
      <a:fillRef idx="1">
        <a:scrgbClr r="0" g="0" b="0"/>
      </a:fillRef>
      <a:effectRef idx="0">
        <a:scrgbClr r="0" g="0" b="0"/>
      </a:effectRef>
      <a:fontRef idx="minor">
        <a:schemeClr val="tx1"/>
      </a:fontRef>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callout">
    <dgm:scene3d>
      <a:camera prst="orthographicFront"/>
      <a:lightRig rig="threePt" dir="t"/>
    </dgm:scene3d>
    <dgm:txPr/>
    <dgm:style>
      <a:lnRef idx="2">
        <a:scrgbClr r="0" g="0" b="0"/>
      </a:lnRef>
      <a:fillRef idx="1">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0">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2">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2">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1">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txPr/>
    <dgm:style>
      <a:lnRef idx="1">
        <a:scrgbClr r="0" g="0" b="0"/>
      </a:lnRef>
      <a:fillRef idx="3">
        <a:scrgbClr r="0" g="0" b="0"/>
      </a:fillRef>
      <a:effectRef idx="2">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2">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264A07-E408-4E19-AE8E-60ABB843D557}"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4120F73-21D5-4156-BFBA-F428913AC384}"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4120F73-21D5-4156-BFBA-F428913AC384}"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spTree>
      <p:nvGrpSpPr>
        <p:cNvPr id="1" name=""/>
        <p:cNvGrpSpPr/>
        <p:nvPr/>
      </p:nvGrpSpPr>
      <p:grpSpPr>
        <a:xfrm>
          <a:off x="0" y="0"/>
          <a:ext cx="0" cy="0"/>
          <a:chOff x="0" y="0"/>
          <a:chExt cx="0" cy="0"/>
        </a:xfrm>
      </p:grpSpPr>
      <p:sp>
        <p:nvSpPr>
          <p:cNvPr id="2" name="矩形 1"/>
          <p:cNvSpPr>
            <a:spLocks noChangeAspect="1"/>
          </p:cNvSpPr>
          <p:nvPr userDrawn="1"/>
        </p:nvSpPr>
        <p:spPr>
          <a:xfrm>
            <a:off x="0" y="0"/>
            <a:ext cx="12192000" cy="6858000"/>
          </a:xfrm>
          <a:prstGeom prst="rect">
            <a:avLst/>
          </a:prstGeom>
          <a:blipFill dpi="0" rotWithShape="1">
            <a:blip r:embed="rId2"/>
            <a:srcRect/>
            <a:stretch>
              <a:fillRect b="-18611"/>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advTm="3000">
        <p:fade/>
      </p:transition>
    </mc:Choice>
    <mc:Fallback>
      <p:transition spd="slow" advClick="0" advTm="300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spd="slow" p14:dur="1750" advClick="0" advTm="3000">
        <p:fade/>
      </p:transition>
    </mc:Choice>
    <mc:Fallback>
      <p:transition spd="slow" advClick="0" advTm="300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showMasterSp="0">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advTm="3000">
        <p:fade/>
      </p:transition>
    </mc:Choice>
    <mc:Fallback>
      <p:transition spd="slow" advClick="0" advTm="3000">
        <p:fade/>
      </p:transition>
    </mc:Fallback>
  </mc:AlternateContent>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9087D4">
            <a:alpha val="52000"/>
          </a:srgbClr>
        </a:solidFill>
        <a:effectLst/>
      </p:bgPr>
    </p:bg>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endParaRPr lang="zh-CN" altLang="en-US" sz="300" dirty="0">
              <a:solidFill>
                <a:schemeClr val="bg1"/>
              </a:solidFill>
              <a:latin typeface="微软雅黑" panose="020B0503020204020204" pitchFamily="34" charset="-122"/>
              <a:ea typeface="微软雅黑" panose="020B0503020204020204" pitchFamily="34" charset="-122"/>
              <a:sym typeface="+mn-ea"/>
            </a:endParaRPr>
          </a:p>
          <a:p>
            <a:r>
              <a:rPr lang="en-US" altLang="zh-CN" sz="600" dirty="0">
                <a:solidFill>
                  <a:schemeClr val="bg1"/>
                </a:solidFill>
                <a:latin typeface="微软雅黑" panose="020B0503020204020204" pitchFamily="34" charset="-122"/>
                <a:ea typeface="微软雅黑" panose="020B0503020204020204" pitchFamily="34" charset="-122"/>
                <a:sym typeface="+mn-ea"/>
              </a:rPr>
              <a:t>ibaotu.com</a:t>
            </a:r>
            <a:endParaRPr lang="en-US" altLang="zh-CN" sz="600" dirty="0">
              <a:solidFill>
                <a:schemeClr val="bg1"/>
              </a:solidFill>
              <a:latin typeface="微软雅黑" panose="020B0503020204020204" pitchFamily="34" charset="-122"/>
              <a:ea typeface="微软雅黑" panose="020B0503020204020204" pitchFamily="34" charset="-122"/>
              <a:sym typeface="+mn-ea"/>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mc:AlternateContent xmlns:mc="http://schemas.openxmlformats.org/markup-compatibility/2006">
    <mc:Choice xmlns:p14="http://schemas.microsoft.com/office/powerpoint/2010/main" Requires="p14">
      <p:transition spd="slow" p14:dur="1750" advClick="0" advTm="3000">
        <p:fade/>
      </p:transition>
    </mc:Choice>
    <mc:Fallback>
      <p:transition spd="slow" advClick="0" advTm="300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image" Target="../media/image11.jpe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0.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8.jpe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2.png"/></Relationships>
</file>

<file path=ppt/slides/_rels/slide14.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microsoft.com/office/2007/relationships/diagramDrawing" Target="../diagrams/drawing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3" Type="http://schemas.openxmlformats.org/officeDocument/2006/relationships/diagramData" Target="../diagrams/data1.xml"/><Relationship Id="rId2" Type="http://schemas.microsoft.com/office/2007/relationships/hdphoto" Target="../media/image24.wdp"/><Relationship Id="rId1" Type="http://schemas.openxmlformats.org/officeDocument/2006/relationships/image" Target="../media/image23.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microsoft.com/office/2007/relationships/diagramDrawing" Target="../diagrams/drawing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3" Type="http://schemas.openxmlformats.org/officeDocument/2006/relationships/diagramData" Target="../diagrams/data2.xml"/><Relationship Id="rId2" Type="http://schemas.microsoft.com/office/2007/relationships/hdphoto" Target="../media/image24.wdp"/><Relationship Id="rId1" Type="http://schemas.openxmlformats.org/officeDocument/2006/relationships/image" Target="../media/image23.png"/></Relationships>
</file>

<file path=ppt/slides/_rels/slide16.xml.rels><?xml version="1.0" encoding="UTF-8" standalone="yes"?>
<Relationships xmlns="http://schemas.openxmlformats.org/package/2006/relationships"><Relationship Id="rId8" Type="http://schemas.openxmlformats.org/officeDocument/2006/relationships/slideLayout" Target="../slideLayouts/slideLayout1.xml"/><Relationship Id="rId7" Type="http://schemas.microsoft.com/office/2007/relationships/diagramDrawing" Target="../diagrams/drawing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 Id="rId3" Type="http://schemas.openxmlformats.org/officeDocument/2006/relationships/diagramData" Target="../diagrams/data3.xml"/><Relationship Id="rId2" Type="http://schemas.microsoft.com/office/2007/relationships/hdphoto" Target="../media/image24.wdp"/><Relationship Id="rId1" Type="http://schemas.openxmlformats.org/officeDocument/2006/relationships/image" Target="../media/image2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24.wdp"/><Relationship Id="rId1" Type="http://schemas.openxmlformats.org/officeDocument/2006/relationships/image" Target="../media/image23.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1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11.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5.jpe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7.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jpeg"/></Relationships>
</file>

<file path=ppt/slides/_rels/slide22.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29.png"/><Relationship Id="rId2" Type="http://schemas.microsoft.com/office/2007/relationships/hdphoto" Target="../media/image24.wdp"/><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0.jpe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image" Target="../media/image5.jpe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32.wdp"/><Relationship Id="rId1" Type="http://schemas.openxmlformats.org/officeDocument/2006/relationships/image" Target="../media/image3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3.jpe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4.jpe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35.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image" Target="../media/image6.jpe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24.wdp"/><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5" Type="http://schemas.openxmlformats.org/officeDocument/2006/relationships/slideLayout" Target="../slideLayouts/slideLayout1.xml"/><Relationship Id="rId4" Type="http://schemas.openxmlformats.org/officeDocument/2006/relationships/image" Target="../media/image1.svg"/><Relationship Id="rId3" Type="http://schemas.openxmlformats.org/officeDocument/2006/relationships/image" Target="../media/image38.png"/><Relationship Id="rId2" Type="http://schemas.microsoft.com/office/2007/relationships/hdphoto" Target="../media/image37.wdp"/><Relationship Id="rId1" Type="http://schemas.openxmlformats.org/officeDocument/2006/relationships/image" Target="../media/image36.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11.jpe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1.xml"/><Relationship Id="rId3" Type="http://schemas.openxmlformats.org/officeDocument/2006/relationships/image" Target="../media/image4.png"/><Relationship Id="rId2" Type="http://schemas.microsoft.com/office/2007/relationships/hdphoto" Target="../media/image3.wdp"/><Relationship Id="rId1"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8.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microsoft.com/office/2007/relationships/hdphoto" Target="../media/image10.wdp"/><Relationship Id="rId1" Type="http://schemas.openxmlformats.org/officeDocument/2006/relationships/image" Target="../media/image9.png"/></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png"/><Relationship Id="rId1" Type="http://schemas.openxmlformats.org/officeDocument/2006/relationships/image" Target="../media/image1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5.png"/><Relationship Id="rId1" Type="http://schemas.openxmlformats.org/officeDocument/2006/relationships/image" Target="../media/image11.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xml"/><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image" Target="../media/image11.jpe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9050" y="-48835"/>
            <a:ext cx="12230100" cy="8153400"/>
          </a:xfrm>
          <a:prstGeom prst="rect">
            <a:avLst/>
          </a:prstGeom>
        </p:spPr>
      </p:pic>
      <p:sp>
        <p:nvSpPr>
          <p:cNvPr id="11" name="矩形 10"/>
          <p:cNvSpPr/>
          <p:nvPr/>
        </p:nvSpPr>
        <p:spPr>
          <a:xfrm>
            <a:off x="3212465" y="661670"/>
            <a:ext cx="8979535" cy="3199130"/>
          </a:xfrm>
          <a:prstGeom prst="rect">
            <a:avLst/>
          </a:prstGeom>
          <a:solidFill>
            <a:srgbClr val="FF95C8">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p:cNvSpPr txBox="1"/>
          <p:nvPr/>
        </p:nvSpPr>
        <p:spPr>
          <a:xfrm>
            <a:off x="9089345" y="2651124"/>
            <a:ext cx="2190044" cy="368300"/>
          </a:xfrm>
          <a:prstGeom prst="rect">
            <a:avLst/>
          </a:prstGeom>
          <a:noFill/>
        </p:spPr>
        <p:txBody>
          <a:bodyPr vert="horz" wrap="square" rtlCol="0">
            <a:spAutoFit/>
          </a:bodyPr>
          <a:lstStyle/>
          <a:p>
            <a:r>
              <a:rPr lang="zh-CN" altLang="en-US" b="1" spc="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汇报人：刘朋</a:t>
            </a:r>
            <a:endParaRPr lang="zh-CN" altLang="en-US" b="1" spc="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矩形 6"/>
          <p:cNvSpPr/>
          <p:nvPr/>
        </p:nvSpPr>
        <p:spPr>
          <a:xfrm>
            <a:off x="9108017" y="947440"/>
            <a:ext cx="3274483" cy="243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614487" y="3159564"/>
            <a:ext cx="10366904" cy="21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2968625" y="1439545"/>
            <a:ext cx="8253730" cy="1783715"/>
          </a:xfrm>
          <a:prstGeom prst="rect">
            <a:avLst/>
          </a:prstGeom>
        </p:spPr>
        <p:txBody>
          <a:bodyPr wrap="square">
            <a:spAutoFit/>
          </a:bodyPr>
          <a:lstStyle/>
          <a:p>
            <a:pPr algn="r" fontAlgn="auto">
              <a:lnSpc>
                <a:spcPts val="4400"/>
              </a:lnSpc>
              <a:spcBef>
                <a:spcPts val="0"/>
              </a:spcBef>
              <a:spcAft>
                <a:spcPts val="0"/>
              </a:spcAft>
            </a:pPr>
            <a:r>
              <a:rPr lang="zh-CN" altLang="en-US" sz="4400" b="1" spc="600" dirty="0">
                <a:solidFill>
                  <a:schemeClr val="bg1"/>
                </a:solidFill>
                <a:effectLst>
                  <a:outerShdw blurRad="38100" dist="38100" dir="2700000" algn="tl">
                    <a:srgbClr val="000000">
                      <a:alpha val="43137"/>
                    </a:srgbClr>
                  </a:outerShdw>
                </a:effectLst>
                <a:latin typeface="站酷快乐体2016修订版" panose="02010600030101010101" pitchFamily="2" charset="-122"/>
                <a:ea typeface="站酷快乐体2016修订版" panose="02010600030101010101" pitchFamily="2" charset="-122"/>
              </a:rPr>
              <a:t>基于树莓派的婴儿监护系统可行性分析</a:t>
            </a:r>
            <a:endParaRPr lang="en-US" altLang="zh-CN" sz="4400" b="1" spc="600" dirty="0">
              <a:solidFill>
                <a:schemeClr val="bg1"/>
              </a:solidFill>
              <a:effectLst>
                <a:outerShdw blurRad="38100" dist="38100" dir="2700000" algn="tl">
                  <a:srgbClr val="000000">
                    <a:alpha val="43137"/>
                  </a:srgbClr>
                </a:outerShdw>
              </a:effectLst>
              <a:latin typeface="站酷快乐体2016修订版" panose="02010600030101010101" pitchFamily="2" charset="-122"/>
              <a:ea typeface="站酷快乐体2016修订版" panose="02010600030101010101" pitchFamily="2" charset="-122"/>
            </a:endParaRPr>
          </a:p>
          <a:p>
            <a:pPr algn="r" fontAlgn="auto">
              <a:lnSpc>
                <a:spcPts val="4400"/>
              </a:lnSpc>
              <a:spcBef>
                <a:spcPts val="0"/>
              </a:spcBef>
              <a:spcAft>
                <a:spcPts val="0"/>
              </a:spcAft>
            </a:pPr>
            <a:endParaRPr lang="en-US" altLang="zh-CN" sz="2800" b="1" spc="600" dirty="0">
              <a:solidFill>
                <a:schemeClr val="bg1"/>
              </a:solidFill>
              <a:effectLst>
                <a:outerShdw blurRad="38100" dist="38100" dir="2700000" algn="tl">
                  <a:srgbClr val="000000">
                    <a:alpha val="43137"/>
                  </a:srgbClr>
                </a:outerShdw>
              </a:effectLst>
              <a:latin typeface="站酷快乐体2016修订版" panose="02010600030101010101" pitchFamily="2" charset="-122"/>
              <a:ea typeface="站酷快乐体2016修订版" panose="02010600030101010101" pitchFamily="2"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230" y="6019058"/>
            <a:ext cx="2149612" cy="7122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6" grpId="0"/>
      <p:bldP spid="7" grpId="0" animBg="1"/>
      <p:bldP spid="8" grpId="0" animBg="1"/>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r="25625"/>
          <a:stretch>
            <a:fillRect/>
          </a:stretch>
        </p:blipFill>
        <p:spPr>
          <a:xfrm>
            <a:off x="-95236" y="-792754"/>
            <a:ext cx="12792908" cy="8075870"/>
          </a:xfrm>
          <a:prstGeom prst="rect">
            <a:avLst/>
          </a:prstGeom>
        </p:spPr>
      </p:pic>
      <p:sp>
        <p:nvSpPr>
          <p:cNvPr id="22" name="矩形 21"/>
          <p:cNvSpPr/>
          <p:nvPr/>
        </p:nvSpPr>
        <p:spPr>
          <a:xfrm>
            <a:off x="-535082" y="-450468"/>
            <a:ext cx="12792907" cy="7645418"/>
          </a:xfrm>
          <a:prstGeom prst="rect">
            <a:avLst/>
          </a:prstGeom>
          <a:solidFill>
            <a:srgbClr val="9087D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37" name="组合 36"/>
          <p:cNvGrpSpPr/>
          <p:nvPr/>
        </p:nvGrpSpPr>
        <p:grpSpPr>
          <a:xfrm>
            <a:off x="4728489" y="3696929"/>
            <a:ext cx="7463511" cy="3161071"/>
            <a:chOff x="2975429" y="1968287"/>
            <a:chExt cx="8545059" cy="4153852"/>
          </a:xfrm>
          <a:effectLst>
            <a:outerShdw blurRad="50800" dist="38100" dir="2700000" algn="tl" rotWithShape="0">
              <a:prstClr val="black">
                <a:alpha val="40000"/>
              </a:prstClr>
            </a:outerShdw>
          </a:effectLst>
        </p:grpSpPr>
        <p:sp>
          <p:nvSpPr>
            <p:cNvPr id="31" name="íṣ1ïḋè"/>
            <p:cNvSpPr/>
            <p:nvPr/>
          </p:nvSpPr>
          <p:spPr>
            <a:xfrm>
              <a:off x="6398975" y="1968287"/>
              <a:ext cx="5121513" cy="4153852"/>
            </a:xfrm>
            <a:custGeom>
              <a:avLst/>
              <a:gdLst>
                <a:gd name="connsiteX0" fmla="*/ 10536452 w 18269244"/>
                <a:gd name="connsiteY0" fmla="*/ 0 h 14817440"/>
                <a:gd name="connsiteX1" fmla="*/ 12313612 w 18269244"/>
                <a:gd name="connsiteY1" fmla="*/ 888174 h 14817440"/>
                <a:gd name="connsiteX2" fmla="*/ 12563364 w 18269244"/>
                <a:gd name="connsiteY2" fmla="*/ 1253404 h 14817440"/>
                <a:gd name="connsiteX3" fmla="*/ 12632468 w 18269244"/>
                <a:gd name="connsiteY3" fmla="*/ 1363551 h 14817440"/>
                <a:gd name="connsiteX4" fmla="*/ 18269244 w 18269244"/>
                <a:gd name="connsiteY4" fmla="*/ 10348462 h 14817440"/>
                <a:gd name="connsiteX5" fmla="*/ 18269244 w 18269244"/>
                <a:gd name="connsiteY5" fmla="*/ 14817440 h 14817440"/>
                <a:gd name="connsiteX6" fmla="*/ 0 w 18269244"/>
                <a:gd name="connsiteY6" fmla="*/ 14817440 h 14817440"/>
                <a:gd name="connsiteX7" fmla="*/ 8440436 w 18269244"/>
                <a:gd name="connsiteY7" fmla="*/ 1363551 h 14817440"/>
                <a:gd name="connsiteX8" fmla="*/ 8509540 w 18269244"/>
                <a:gd name="connsiteY8" fmla="*/ 1253404 h 14817440"/>
                <a:gd name="connsiteX9" fmla="*/ 8759292 w 18269244"/>
                <a:gd name="connsiteY9" fmla="*/ 888174 h 14817440"/>
                <a:gd name="connsiteX10" fmla="*/ 10536452 w 18269244"/>
                <a:gd name="connsiteY10" fmla="*/ 0 h 148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9244" h="14817440">
                  <a:moveTo>
                    <a:pt x="10536452" y="0"/>
                  </a:moveTo>
                  <a:cubicBezTo>
                    <a:pt x="11230480" y="0"/>
                    <a:pt x="11858800" y="339415"/>
                    <a:pt x="12313612" y="888174"/>
                  </a:cubicBezTo>
                  <a:lnTo>
                    <a:pt x="12563364" y="1253404"/>
                  </a:lnTo>
                  <a:lnTo>
                    <a:pt x="12632468" y="1363551"/>
                  </a:lnTo>
                  <a:lnTo>
                    <a:pt x="18269244" y="10348462"/>
                  </a:lnTo>
                  <a:lnTo>
                    <a:pt x="18269244" y="14817440"/>
                  </a:lnTo>
                  <a:lnTo>
                    <a:pt x="0" y="14817440"/>
                  </a:lnTo>
                  <a:lnTo>
                    <a:pt x="8440436" y="1363551"/>
                  </a:lnTo>
                  <a:lnTo>
                    <a:pt x="8509540" y="1253404"/>
                  </a:lnTo>
                  <a:lnTo>
                    <a:pt x="8759292" y="888174"/>
                  </a:lnTo>
                  <a:cubicBezTo>
                    <a:pt x="9214108" y="339415"/>
                    <a:pt x="9842428" y="0"/>
                    <a:pt x="1053645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32" name="isļíďè"/>
            <p:cNvSpPr/>
            <p:nvPr/>
          </p:nvSpPr>
          <p:spPr>
            <a:xfrm>
              <a:off x="4634106" y="2660628"/>
              <a:ext cx="4922363" cy="3461167"/>
            </a:xfrm>
            <a:custGeom>
              <a:avLst/>
              <a:gdLst>
                <a:gd name="connsiteX0" fmla="*/ 1916723 w 3833446"/>
                <a:gd name="connsiteY0" fmla="*/ 0 h 2234041"/>
                <a:gd name="connsiteX1" fmla="*/ 2240012 w 3833446"/>
                <a:gd name="connsiteY1" fmla="*/ 133911 h 2234041"/>
                <a:gd name="connsiteX2" fmla="*/ 2285446 w 3833446"/>
                <a:gd name="connsiteY2" fmla="*/ 188977 h 2234041"/>
                <a:gd name="connsiteX3" fmla="*/ 2298017 w 3833446"/>
                <a:gd name="connsiteY3" fmla="*/ 205584 h 2234041"/>
                <a:gd name="connsiteX4" fmla="*/ 3833446 w 3833446"/>
                <a:gd name="connsiteY4" fmla="*/ 2234041 h 2234041"/>
                <a:gd name="connsiteX5" fmla="*/ 0 w 3833446"/>
                <a:gd name="connsiteY5" fmla="*/ 2234041 h 2234041"/>
                <a:gd name="connsiteX6" fmla="*/ 1535429 w 3833446"/>
                <a:gd name="connsiteY6" fmla="*/ 205584 h 2234041"/>
                <a:gd name="connsiteX7" fmla="*/ 1548000 w 3833446"/>
                <a:gd name="connsiteY7" fmla="*/ 188977 h 2234041"/>
                <a:gd name="connsiteX8" fmla="*/ 1593434 w 3833446"/>
                <a:gd name="connsiteY8" fmla="*/ 133911 h 2234041"/>
                <a:gd name="connsiteX9" fmla="*/ 1916723 w 3833446"/>
                <a:gd name="connsiteY9" fmla="*/ 0 h 223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3446" h="2234041">
                  <a:moveTo>
                    <a:pt x="1916723" y="0"/>
                  </a:moveTo>
                  <a:cubicBezTo>
                    <a:pt x="2042976" y="0"/>
                    <a:pt x="2157276" y="51174"/>
                    <a:pt x="2240012" y="133911"/>
                  </a:cubicBezTo>
                  <a:lnTo>
                    <a:pt x="2285446" y="188977"/>
                  </a:lnTo>
                  <a:lnTo>
                    <a:pt x="2298017" y="205584"/>
                  </a:lnTo>
                  <a:lnTo>
                    <a:pt x="3833446" y="2234041"/>
                  </a:lnTo>
                  <a:lnTo>
                    <a:pt x="0" y="2234041"/>
                  </a:lnTo>
                  <a:lnTo>
                    <a:pt x="1535429" y="205584"/>
                  </a:lnTo>
                  <a:lnTo>
                    <a:pt x="1548000" y="188977"/>
                  </a:lnTo>
                  <a:lnTo>
                    <a:pt x="1593434" y="133911"/>
                  </a:lnTo>
                  <a:cubicBezTo>
                    <a:pt x="1676171" y="51174"/>
                    <a:pt x="1790471" y="0"/>
                    <a:pt x="1916723" y="0"/>
                  </a:cubicBezTo>
                  <a:close/>
                </a:path>
              </a:pathLst>
            </a:cu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33" name="íṩḻíḓe"/>
            <p:cNvSpPr/>
            <p:nvPr/>
          </p:nvSpPr>
          <p:spPr>
            <a:xfrm>
              <a:off x="2975429" y="3234480"/>
              <a:ext cx="4106248" cy="2887315"/>
            </a:xfrm>
            <a:custGeom>
              <a:avLst/>
              <a:gdLst>
                <a:gd name="connsiteX0" fmla="*/ 1916723 w 3833446"/>
                <a:gd name="connsiteY0" fmla="*/ 0 h 2234041"/>
                <a:gd name="connsiteX1" fmla="*/ 2240012 w 3833446"/>
                <a:gd name="connsiteY1" fmla="*/ 133911 h 2234041"/>
                <a:gd name="connsiteX2" fmla="*/ 2285446 w 3833446"/>
                <a:gd name="connsiteY2" fmla="*/ 188977 h 2234041"/>
                <a:gd name="connsiteX3" fmla="*/ 2298017 w 3833446"/>
                <a:gd name="connsiteY3" fmla="*/ 205584 h 2234041"/>
                <a:gd name="connsiteX4" fmla="*/ 3833446 w 3833446"/>
                <a:gd name="connsiteY4" fmla="*/ 2234041 h 2234041"/>
                <a:gd name="connsiteX5" fmla="*/ 0 w 3833446"/>
                <a:gd name="connsiteY5" fmla="*/ 2234041 h 2234041"/>
                <a:gd name="connsiteX6" fmla="*/ 1535429 w 3833446"/>
                <a:gd name="connsiteY6" fmla="*/ 205584 h 2234041"/>
                <a:gd name="connsiteX7" fmla="*/ 1548000 w 3833446"/>
                <a:gd name="connsiteY7" fmla="*/ 188977 h 2234041"/>
                <a:gd name="connsiteX8" fmla="*/ 1593434 w 3833446"/>
                <a:gd name="connsiteY8" fmla="*/ 133911 h 2234041"/>
                <a:gd name="connsiteX9" fmla="*/ 1916723 w 3833446"/>
                <a:gd name="connsiteY9" fmla="*/ 0 h 223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3446" h="2234041">
                  <a:moveTo>
                    <a:pt x="1916723" y="0"/>
                  </a:moveTo>
                  <a:cubicBezTo>
                    <a:pt x="2042976" y="0"/>
                    <a:pt x="2157276" y="51174"/>
                    <a:pt x="2240012" y="133911"/>
                  </a:cubicBezTo>
                  <a:lnTo>
                    <a:pt x="2285446" y="188977"/>
                  </a:lnTo>
                  <a:lnTo>
                    <a:pt x="2298017" y="205584"/>
                  </a:lnTo>
                  <a:lnTo>
                    <a:pt x="3833446" y="2234041"/>
                  </a:lnTo>
                  <a:lnTo>
                    <a:pt x="0" y="2234041"/>
                  </a:lnTo>
                  <a:lnTo>
                    <a:pt x="1535429" y="205584"/>
                  </a:lnTo>
                  <a:lnTo>
                    <a:pt x="1548000" y="188977"/>
                  </a:lnTo>
                  <a:lnTo>
                    <a:pt x="1593434" y="133911"/>
                  </a:lnTo>
                  <a:cubicBezTo>
                    <a:pt x="1676171" y="51174"/>
                    <a:pt x="1790471" y="0"/>
                    <a:pt x="1916723" y="0"/>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grpSp>
      <p:sp>
        <p:nvSpPr>
          <p:cNvPr id="6" name="文本框 5"/>
          <p:cNvSpPr txBox="1"/>
          <p:nvPr/>
        </p:nvSpPr>
        <p:spPr>
          <a:xfrm>
            <a:off x="1567180" y="177800"/>
            <a:ext cx="3772535" cy="1106805"/>
          </a:xfrm>
          <a:prstGeom prst="rect">
            <a:avLst/>
          </a:prstGeom>
          <a:noFill/>
        </p:spPr>
        <p:txBody>
          <a:bodyPr wrap="square" rtlCol="0">
            <a:spAutoFit/>
          </a:bodyPr>
          <a:p>
            <a:r>
              <a:rPr lang="en-US" altLang="zh-CN"/>
              <a:t>      </a:t>
            </a:r>
            <a:r>
              <a:rPr lang="zh-CN" altLang="en-US" sz="4800"/>
              <a:t>工作三</a:t>
            </a:r>
            <a:r>
              <a:rPr lang="en-US" altLang="zh-CN" sz="4800"/>
              <a:t>:IOT</a:t>
            </a:r>
            <a:endParaRPr lang="zh-CN" altLang="en-US"/>
          </a:p>
          <a:p>
            <a:endParaRPr lang="zh-CN" altLang="en-US"/>
          </a:p>
        </p:txBody>
      </p:sp>
      <p:pic>
        <p:nvPicPr>
          <p:cNvPr id="10" name="图片 9"/>
          <p:cNvPicPr>
            <a:picLocks noChangeAspect="1"/>
          </p:cNvPicPr>
          <p:nvPr/>
        </p:nvPicPr>
        <p:blipFill>
          <a:blip r:embed="rId2"/>
          <a:stretch>
            <a:fillRect/>
          </a:stretch>
        </p:blipFill>
        <p:spPr>
          <a:xfrm>
            <a:off x="509905" y="899795"/>
            <a:ext cx="5667375" cy="5419725"/>
          </a:xfrm>
          <a:prstGeom prst="rect">
            <a:avLst/>
          </a:prstGeom>
        </p:spPr>
      </p:pic>
      <p:pic>
        <p:nvPicPr>
          <p:cNvPr id="11" name="图片 10"/>
          <p:cNvPicPr>
            <a:picLocks noChangeAspect="1"/>
          </p:cNvPicPr>
          <p:nvPr/>
        </p:nvPicPr>
        <p:blipFill>
          <a:blip r:embed="rId3"/>
          <a:stretch>
            <a:fillRect/>
          </a:stretch>
        </p:blipFill>
        <p:spPr>
          <a:xfrm>
            <a:off x="6576060" y="899795"/>
            <a:ext cx="5415915" cy="54197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1"/>
            <a:srcRect/>
            <a:stretch>
              <a:fillRect b="-18611"/>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 name="矩形 3"/>
          <p:cNvSpPr/>
          <p:nvPr/>
        </p:nvSpPr>
        <p:spPr>
          <a:xfrm>
            <a:off x="5826389" y="2967335"/>
            <a:ext cx="4827095" cy="922020"/>
          </a:xfrm>
          <a:prstGeom prst="rect">
            <a:avLst/>
          </a:prstGeom>
        </p:spPr>
        <p:txBody>
          <a:bodyPr vert="horz" wrap="square">
            <a:spAutoFit/>
          </a:bodyPr>
          <a:lstStyle/>
          <a:p>
            <a:pPr algn="l" fontAlgn="auto">
              <a:spcBef>
                <a:spcPts val="0"/>
              </a:spcBef>
              <a:spcAft>
                <a:spcPts val="0"/>
              </a:spcAft>
            </a:pPr>
            <a:r>
              <a:rPr lang="zh-CN" altLang="en-US" sz="5400" b="1"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实现方法</a:t>
            </a:r>
            <a:endParaRPr lang="zh-CN" altLang="en-US" sz="5400" b="1"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nvGrpSpPr>
          <p:cNvPr id="6" name="组合 5"/>
          <p:cNvGrpSpPr/>
          <p:nvPr/>
        </p:nvGrpSpPr>
        <p:grpSpPr>
          <a:xfrm>
            <a:off x="1512354" y="1421144"/>
            <a:ext cx="3800370" cy="3800370"/>
            <a:chOff x="1512354" y="1421144"/>
            <a:chExt cx="3800370" cy="3800370"/>
          </a:xfrm>
        </p:grpSpPr>
        <p:sp>
          <p:nvSpPr>
            <p:cNvPr id="3" name="菱形 2"/>
            <p:cNvSpPr/>
            <p:nvPr/>
          </p:nvSpPr>
          <p:spPr>
            <a:xfrm>
              <a:off x="1828040" y="1736830"/>
              <a:ext cx="3168998" cy="3168998"/>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b="1" dirty="0">
                  <a:solidFill>
                    <a:schemeClr val="tx1"/>
                  </a:solidFill>
                  <a:latin typeface="Agency FB" panose="020B0503020202020204" pitchFamily="34" charset="0"/>
                </a:rPr>
                <a:t>02</a:t>
              </a:r>
              <a:endParaRPr lang="zh-CN" altLang="en-US" sz="8000" b="1" dirty="0">
                <a:solidFill>
                  <a:schemeClr val="tx1"/>
                </a:solidFill>
                <a:latin typeface="Agency FB" panose="020B0503020202020204" pitchFamily="34" charset="0"/>
              </a:endParaRPr>
            </a:p>
          </p:txBody>
        </p:sp>
        <p:sp>
          <p:nvSpPr>
            <p:cNvPr id="5" name="菱形 4"/>
            <p:cNvSpPr/>
            <p:nvPr/>
          </p:nvSpPr>
          <p:spPr>
            <a:xfrm>
              <a:off x="1512354" y="1421144"/>
              <a:ext cx="3800370" cy="3800370"/>
            </a:xfrm>
            <a:prstGeom prst="diamond">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b="1" dirty="0">
                <a:solidFill>
                  <a:schemeClr val="tx1"/>
                </a:solidFill>
                <a:latin typeface="Agency FB" panose="020B0503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75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1"/>
            <a:srcRect/>
            <a:stretch>
              <a:fillRect b="-18611"/>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 name="矩形 3"/>
          <p:cNvSpPr/>
          <p:nvPr/>
        </p:nvSpPr>
        <p:spPr>
          <a:xfrm>
            <a:off x="92075" y="100330"/>
            <a:ext cx="10561320" cy="922020"/>
          </a:xfrm>
          <a:prstGeom prst="rect">
            <a:avLst/>
          </a:prstGeom>
        </p:spPr>
        <p:txBody>
          <a:bodyPr vert="horz" wrap="square">
            <a:spAutoFit/>
          </a:bodyPr>
          <a:lstStyle/>
          <a:p>
            <a:pPr algn="l" fontAlgn="auto">
              <a:spcBef>
                <a:spcPts val="0"/>
              </a:spcBef>
              <a:spcAft>
                <a:spcPts val="0"/>
              </a:spcAft>
            </a:pPr>
            <a:endParaRPr lang="zh-CN" altLang="en-US" sz="5400" b="1"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sp>
        <p:nvSpPr>
          <p:cNvPr id="7" name="文本框 6"/>
          <p:cNvSpPr txBox="1"/>
          <p:nvPr/>
        </p:nvSpPr>
        <p:spPr>
          <a:xfrm>
            <a:off x="209550" y="280670"/>
            <a:ext cx="4133850" cy="583565"/>
          </a:xfrm>
          <a:prstGeom prst="rect">
            <a:avLst/>
          </a:prstGeom>
          <a:noFill/>
        </p:spPr>
        <p:txBody>
          <a:bodyPr wrap="square" rtlCol="0">
            <a:spAutoFit/>
          </a:bodyPr>
          <a:p>
            <a:r>
              <a:rPr lang="zh-CN" altLang="en-US" sz="3200"/>
              <a:t>实现流程</a:t>
            </a:r>
            <a:r>
              <a:rPr lang="zh-CN" altLang="en-US"/>
              <a:t>：</a:t>
            </a:r>
            <a:endParaRPr lang="zh-CN" altLang="en-US"/>
          </a:p>
        </p:txBody>
      </p:sp>
      <p:pic>
        <p:nvPicPr>
          <p:cNvPr id="9" name="图片 8"/>
          <p:cNvPicPr>
            <a:picLocks noChangeAspect="1"/>
          </p:cNvPicPr>
          <p:nvPr/>
        </p:nvPicPr>
        <p:blipFill>
          <a:blip r:embed="rId2"/>
          <a:stretch>
            <a:fillRect/>
          </a:stretch>
        </p:blipFill>
        <p:spPr>
          <a:xfrm>
            <a:off x="1076325" y="1114425"/>
            <a:ext cx="10039350" cy="2400300"/>
          </a:xfrm>
          <a:prstGeom prst="rect">
            <a:avLst/>
          </a:prstGeom>
        </p:spPr>
      </p:pic>
      <p:pic>
        <p:nvPicPr>
          <p:cNvPr id="10" name="图片 9"/>
          <p:cNvPicPr>
            <a:picLocks noChangeAspect="1"/>
          </p:cNvPicPr>
          <p:nvPr/>
        </p:nvPicPr>
        <p:blipFill>
          <a:blip r:embed="rId3"/>
          <a:stretch>
            <a:fillRect/>
          </a:stretch>
        </p:blipFill>
        <p:spPr>
          <a:xfrm>
            <a:off x="1076325" y="3668395"/>
            <a:ext cx="10039985" cy="2411095"/>
          </a:xfrm>
          <a:prstGeom prst="rect">
            <a:avLst/>
          </a:prstGeom>
        </p:spPr>
      </p:pic>
      <p:sp>
        <p:nvSpPr>
          <p:cNvPr id="3" name="文本框 2"/>
          <p:cNvSpPr txBox="1"/>
          <p:nvPr/>
        </p:nvSpPr>
        <p:spPr>
          <a:xfrm>
            <a:off x="1356360" y="1225550"/>
            <a:ext cx="1914525" cy="368300"/>
          </a:xfrm>
          <a:prstGeom prst="rect">
            <a:avLst/>
          </a:prstGeom>
          <a:noFill/>
        </p:spPr>
        <p:txBody>
          <a:bodyPr wrap="square" rtlCol="0">
            <a:spAutoFit/>
          </a:bodyPr>
          <a:p>
            <a:r>
              <a:rPr lang="zh-CN" altLang="en-US"/>
              <a:t>快速开发方法：</a:t>
            </a:r>
            <a:endParaRPr lang="zh-CN" altLang="en-US"/>
          </a:p>
        </p:txBody>
      </p:sp>
      <p:sp>
        <p:nvSpPr>
          <p:cNvPr id="5" name="文本框 4"/>
          <p:cNvSpPr txBox="1"/>
          <p:nvPr/>
        </p:nvSpPr>
        <p:spPr>
          <a:xfrm>
            <a:off x="1356360" y="3767455"/>
            <a:ext cx="1538605" cy="368300"/>
          </a:xfrm>
          <a:prstGeom prst="rect">
            <a:avLst/>
          </a:prstGeom>
          <a:noFill/>
        </p:spPr>
        <p:txBody>
          <a:bodyPr wrap="square" rtlCol="0">
            <a:spAutoFit/>
          </a:bodyPr>
          <a:p>
            <a:r>
              <a:rPr lang="zh-CN" altLang="en-US"/>
              <a:t>功能</a:t>
            </a:r>
            <a:r>
              <a:rPr lang="en-US" altLang="zh-CN"/>
              <a:t>fen</a:t>
            </a:r>
            <a:r>
              <a:rPr lang="zh-CN" altLang="en-US"/>
              <a:t>分布：</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advTm="3000">
        <p:push dir="u"/>
      </p:transition>
    </mc:Choice>
    <mc:Fallback>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11" name="组合 10"/>
          <p:cNvGrpSpPr/>
          <p:nvPr/>
        </p:nvGrpSpPr>
        <p:grpSpPr>
          <a:xfrm>
            <a:off x="5581342" y="319211"/>
            <a:ext cx="6811685" cy="1032387"/>
            <a:chOff x="5840433" y="1582993"/>
            <a:chExt cx="5279922" cy="1032387"/>
          </a:xfrm>
        </p:grpSpPr>
        <p:sp>
          <p:nvSpPr>
            <p:cNvPr id="8" name="矩形: 圆角 7"/>
            <p:cNvSpPr/>
            <p:nvPr/>
          </p:nvSpPr>
          <p:spPr>
            <a:xfrm>
              <a:off x="5840433" y="1582993"/>
              <a:ext cx="5279922" cy="10323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198356" y="1681728"/>
              <a:ext cx="1086790" cy="368300"/>
            </a:xfrm>
            <a:prstGeom prst="rect">
              <a:avLst/>
            </a:prstGeom>
          </p:spPr>
          <p:txBody>
            <a:bodyPr wrap="none">
              <a:spAutoFit/>
            </a:bodyPr>
            <a:lstStyle/>
            <a:p>
              <a:pPr algn="ctr"/>
              <a:r>
                <a:rPr lang="zh-CN" altLang="en-US"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人脸检测</a:t>
              </a:r>
              <a:endParaRPr lang="zh-CN" altLang="en-US"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矩形 9"/>
            <p:cNvSpPr/>
            <p:nvPr/>
          </p:nvSpPr>
          <p:spPr>
            <a:xfrm>
              <a:off x="5930584" y="1983132"/>
              <a:ext cx="3700721" cy="344805"/>
            </a:xfrm>
            <a:prstGeom prst="rect">
              <a:avLst/>
            </a:prstGeom>
          </p:spPr>
          <p:txBody>
            <a:bodyPr wrap="square">
              <a:spAutoFit/>
            </a:bodyPr>
            <a:lstStyle/>
            <a:p>
              <a:pPr algn="just">
                <a:lnSpc>
                  <a:spcPct val="150000"/>
                </a:lnSpc>
                <a:spcBef>
                  <a:spcPts val="1200"/>
                </a:spcBef>
              </a:pPr>
              <a:r>
                <a:rPr lang="zh-CN" altLang="en-US" sz="11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利用</a:t>
              </a:r>
              <a:r>
                <a:rPr lang="en-US" altLang="zh-CN" sz="11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haar</a:t>
              </a:r>
              <a:r>
                <a:rPr lang="zh-CN" altLang="en-US" sz="11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特征值和</a:t>
              </a:r>
              <a:r>
                <a:rPr lang="en-US" altLang="zh-CN" sz="11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adaboost</a:t>
              </a:r>
              <a:r>
                <a:rPr lang="zh-CN" altLang="en-US" sz="11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算法</a:t>
              </a:r>
              <a:r>
                <a:rPr lang="zh-CN" altLang="en-US" sz="11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训练人脸识别分类器抓取人脸。</a:t>
              </a:r>
              <a:endParaRPr lang="zh-CN" altLang="en-US" sz="11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grpSp>
        <p:nvGrpSpPr>
          <p:cNvPr id="22" name="组合 21"/>
          <p:cNvGrpSpPr/>
          <p:nvPr/>
        </p:nvGrpSpPr>
        <p:grpSpPr>
          <a:xfrm>
            <a:off x="5581911" y="3165846"/>
            <a:ext cx="6811685" cy="1032712"/>
            <a:chOff x="5700154" y="1782058"/>
            <a:chExt cx="5279922" cy="1032712"/>
          </a:xfrm>
        </p:grpSpPr>
        <p:sp>
          <p:nvSpPr>
            <p:cNvPr id="23" name="矩形: 圆角 22"/>
            <p:cNvSpPr/>
            <p:nvPr/>
          </p:nvSpPr>
          <p:spPr>
            <a:xfrm>
              <a:off x="5700154" y="1782383"/>
              <a:ext cx="5279922" cy="10323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6116649" y="1782058"/>
              <a:ext cx="1086790" cy="368300"/>
            </a:xfrm>
            <a:prstGeom prst="rect">
              <a:avLst/>
            </a:prstGeom>
          </p:spPr>
          <p:txBody>
            <a:bodyPr wrap="none">
              <a:spAutoFit/>
            </a:bodyPr>
            <a:lstStyle/>
            <a:p>
              <a:pPr algn="ctr"/>
              <a:r>
                <a:rPr lang="zh-CN" altLang="en-US"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表情识别</a:t>
              </a:r>
              <a:endParaRPr lang="zh-CN" altLang="en-US"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5" name="矩形 24"/>
            <p:cNvSpPr/>
            <p:nvPr/>
          </p:nvSpPr>
          <p:spPr>
            <a:xfrm>
              <a:off x="5700154" y="2231003"/>
              <a:ext cx="3930755" cy="344805"/>
            </a:xfrm>
            <a:prstGeom prst="rect">
              <a:avLst/>
            </a:prstGeom>
          </p:spPr>
          <p:txBody>
            <a:bodyPr wrap="square">
              <a:spAutoFit/>
            </a:bodyPr>
            <a:lstStyle/>
            <a:p>
              <a:pPr algn="just">
                <a:lnSpc>
                  <a:spcPct val="150000"/>
                </a:lnSpc>
                <a:spcBef>
                  <a:spcPts val="1200"/>
                </a:spcBef>
              </a:pPr>
              <a:r>
                <a:rPr lang="en-US" altLang="zh-CN" sz="11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a:t>
              </a:r>
              <a:r>
                <a:rPr lang="zh-CN" altLang="en-US" sz="11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使用</a:t>
              </a:r>
              <a:r>
                <a:rPr lang="en-US" altLang="zh-CN" sz="11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fer2013</a:t>
              </a:r>
              <a:r>
                <a:rPr lang="zh-CN" altLang="en-US" sz="11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数据集进行表情模型的训练。</a:t>
              </a:r>
              <a:endParaRPr lang="zh-CN" altLang="en-US" sz="11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grpSp>
        <p:nvGrpSpPr>
          <p:cNvPr id="26" name="组合 25"/>
          <p:cNvGrpSpPr/>
          <p:nvPr/>
        </p:nvGrpSpPr>
        <p:grpSpPr>
          <a:xfrm>
            <a:off x="5581341" y="4699317"/>
            <a:ext cx="6811685" cy="1032387"/>
            <a:chOff x="5781368" y="1582993"/>
            <a:chExt cx="5279922" cy="1032387"/>
          </a:xfrm>
        </p:grpSpPr>
        <p:sp>
          <p:nvSpPr>
            <p:cNvPr id="27" name="矩形: 圆角 26"/>
            <p:cNvSpPr/>
            <p:nvPr/>
          </p:nvSpPr>
          <p:spPr>
            <a:xfrm>
              <a:off x="5781368" y="1582993"/>
              <a:ext cx="5279922" cy="10323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p:cNvSpPr/>
            <p:nvPr/>
          </p:nvSpPr>
          <p:spPr>
            <a:xfrm>
              <a:off x="6198356" y="1681728"/>
              <a:ext cx="1086790" cy="368300"/>
            </a:xfrm>
            <a:prstGeom prst="rect">
              <a:avLst/>
            </a:prstGeom>
          </p:spPr>
          <p:txBody>
            <a:bodyPr wrap="none">
              <a:spAutoFit/>
            </a:bodyPr>
            <a:lstStyle/>
            <a:p>
              <a:pPr algn="ctr"/>
              <a:r>
                <a:rPr lang="zh-CN" altLang="en-US"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哭声</a:t>
              </a:r>
              <a:r>
                <a:rPr lang="zh-CN" altLang="en-US"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识别</a:t>
              </a:r>
              <a:endParaRPr lang="zh-CN" altLang="en-US"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9" name="矩形 28"/>
            <p:cNvSpPr/>
            <p:nvPr/>
          </p:nvSpPr>
          <p:spPr>
            <a:xfrm>
              <a:off x="5871934" y="1983043"/>
              <a:ext cx="3759467" cy="344805"/>
            </a:xfrm>
            <a:prstGeom prst="rect">
              <a:avLst/>
            </a:prstGeom>
          </p:spPr>
          <p:txBody>
            <a:bodyPr wrap="square">
              <a:spAutoFit/>
            </a:bodyPr>
            <a:lstStyle/>
            <a:p>
              <a:pPr algn="just">
                <a:lnSpc>
                  <a:spcPct val="150000"/>
                </a:lnSpc>
                <a:spcBef>
                  <a:spcPts val="1200"/>
                </a:spcBef>
              </a:pPr>
              <a:r>
                <a:rPr lang="zh-CN" altLang="en-US" sz="11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使用硬件或者深度学习模型进行哭声</a:t>
              </a:r>
              <a:r>
                <a:rPr lang="zh-CN" altLang="en-US" sz="11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识别</a:t>
              </a:r>
              <a:endParaRPr lang="zh-CN" altLang="en-US" sz="11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sp>
        <p:nvSpPr>
          <p:cNvPr id="7" name="矩形: 圆角 7"/>
          <p:cNvSpPr/>
          <p:nvPr/>
        </p:nvSpPr>
        <p:spPr>
          <a:xfrm>
            <a:off x="5581342" y="1742881"/>
            <a:ext cx="6811685" cy="1032387"/>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框 12"/>
          <p:cNvSpPr txBox="1"/>
          <p:nvPr/>
        </p:nvSpPr>
        <p:spPr>
          <a:xfrm>
            <a:off x="5988050" y="1697990"/>
            <a:ext cx="1457325" cy="368300"/>
          </a:xfrm>
          <a:prstGeom prst="rect">
            <a:avLst/>
          </a:prstGeom>
          <a:noFill/>
        </p:spPr>
        <p:txBody>
          <a:bodyPr wrap="square" rtlCol="0">
            <a:spAutoFit/>
          </a:bodyPr>
          <a:p>
            <a:r>
              <a:rPr lang="en-US" altLang="zh-CN"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endParaRPr lang="zh-CN" altLang="en-US"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矩形 14"/>
          <p:cNvSpPr/>
          <p:nvPr/>
        </p:nvSpPr>
        <p:spPr>
          <a:xfrm>
            <a:off x="5879465" y="1743075"/>
            <a:ext cx="1747520" cy="368300"/>
          </a:xfrm>
          <a:prstGeom prst="rect">
            <a:avLst/>
          </a:prstGeom>
        </p:spPr>
        <p:txBody>
          <a:bodyPr wrap="square">
            <a:spAutoFit/>
          </a:bodyPr>
          <a:p>
            <a:pPr algn="ctr"/>
            <a:r>
              <a:rPr lang="zh-CN" altLang="en-US"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人脸</a:t>
            </a:r>
            <a:r>
              <a:rPr lang="zh-CN" altLang="en-US"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识别</a:t>
            </a:r>
            <a:endParaRPr lang="zh-CN" altLang="en-US"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矩形 15"/>
          <p:cNvSpPr/>
          <p:nvPr/>
        </p:nvSpPr>
        <p:spPr>
          <a:xfrm>
            <a:off x="5581650" y="2066290"/>
            <a:ext cx="5071745" cy="344805"/>
          </a:xfrm>
          <a:prstGeom prst="rect">
            <a:avLst/>
          </a:prstGeom>
        </p:spPr>
        <p:txBody>
          <a:bodyPr wrap="square">
            <a:spAutoFit/>
          </a:bodyPr>
          <a:p>
            <a:pPr algn="just">
              <a:lnSpc>
                <a:spcPct val="150000"/>
              </a:lnSpc>
              <a:spcBef>
                <a:spcPts val="1200"/>
              </a:spcBef>
            </a:pPr>
            <a:r>
              <a:rPr lang="en-US" altLang="zh-CN" sz="11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a:t>
            </a:r>
            <a:r>
              <a:rPr lang="zh-CN" altLang="en-US" sz="11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在人脸数据集中加入足够的识别人脸样本，训练出合适的</a:t>
            </a:r>
            <a:r>
              <a:rPr lang="en-US" altLang="zh-CN" sz="11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CNN</a:t>
            </a:r>
            <a:r>
              <a:rPr lang="zh-CN" altLang="en-US" sz="11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模型。</a:t>
            </a:r>
            <a:endParaRPr lang="zh-CN" altLang="en-US" sz="11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6" name="图片 5"/>
          <p:cNvPicPr>
            <a:picLocks noChangeAspect="1"/>
          </p:cNvPicPr>
          <p:nvPr/>
        </p:nvPicPr>
        <p:blipFill>
          <a:blip r:embed="rId1"/>
          <a:stretch>
            <a:fillRect/>
          </a:stretch>
        </p:blipFill>
        <p:spPr>
          <a:xfrm>
            <a:off x="740410" y="1186180"/>
            <a:ext cx="4236720" cy="309943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3000">
        <p:push dir="u"/>
      </p:transition>
    </mc:Choice>
    <mc:Fallback>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anim calcmode="lin" valueType="num">
                                      <p:cBhvr additive="base">
                                        <p:cTn id="19" dur="500" fill="hold"/>
                                        <p:tgtEl>
                                          <p:spTgt spid="26"/>
                                        </p:tgtEl>
                                        <p:attrNameLst>
                                          <p:attrName>ppt_x</p:attrName>
                                        </p:attrNameLst>
                                      </p:cBhvr>
                                      <p:tavLst>
                                        <p:tav tm="0">
                                          <p:val>
                                            <p:strVal val="#ppt_x"/>
                                          </p:val>
                                        </p:tav>
                                        <p:tav tm="100000">
                                          <p:val>
                                            <p:strVal val="#ppt_x"/>
                                          </p:val>
                                        </p:tav>
                                      </p:tavLst>
                                    </p:anim>
                                    <p:anim calcmode="lin" valueType="num">
                                      <p:cBhvr additive="base">
                                        <p:cTn id="20"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345060"/>
            <a:ext cx="12192000" cy="8128000"/>
          </a:xfrm>
          <a:prstGeom prst="rect">
            <a:avLst/>
          </a:prstGeom>
        </p:spPr>
      </p:pic>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7" name="椭圆 6"/>
          <p:cNvSpPr/>
          <p:nvPr/>
        </p:nvSpPr>
        <p:spPr>
          <a:xfrm>
            <a:off x="267335" y="1045210"/>
            <a:ext cx="3149600" cy="384746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20"/>
          <p:cNvSpPr txBox="1"/>
          <p:nvPr/>
        </p:nvSpPr>
        <p:spPr>
          <a:xfrm>
            <a:off x="1155065" y="1122045"/>
            <a:ext cx="1506855" cy="369316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ctr"/>
            <a:r>
              <a:rPr lang="zh-CN" altLang="en-US" sz="6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人脸检测</a:t>
            </a:r>
            <a:endParaRPr lang="en-US" altLang="zh-CN" sz="6000" dirty="0">
              <a:solidFill>
                <a:srgbClr val="1798D4"/>
              </a:solidFill>
              <a:effectLst>
                <a:outerShdw blurRad="38100" dist="38100" dir="2700000" algn="tl">
                  <a:srgbClr val="000000">
                    <a:alpha val="43137"/>
                  </a:srgbClr>
                </a:outerShdw>
              </a:effectLst>
              <a:latin typeface="即墨体" panose="02010600010101010101" pitchFamily="2" charset="-122"/>
              <a:ea typeface="即墨体" panose="02010600010101010101" pitchFamily="2" charset="-122"/>
              <a:cs typeface="+mn-ea"/>
              <a:sym typeface="+mn-lt"/>
            </a:endParaRPr>
          </a:p>
        </p:txBody>
      </p:sp>
      <p:sp>
        <p:nvSpPr>
          <p:cNvPr id="15" name="Title 20"/>
          <p:cNvSpPr txBox="1"/>
          <p:nvPr/>
        </p:nvSpPr>
        <p:spPr>
          <a:xfrm>
            <a:off x="2070100" y="3069590"/>
            <a:ext cx="1784985" cy="32258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endParaRPr lang="en-US" altLang="zh-CN" sz="14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aphicFrame>
        <p:nvGraphicFramePr>
          <p:cNvPr id="26" name="图示 25"/>
          <p:cNvGraphicFramePr/>
          <p:nvPr/>
        </p:nvGraphicFramePr>
        <p:xfrm>
          <a:off x="3855085" y="462280"/>
          <a:ext cx="7479665" cy="5199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spd="slow" p14:dur="1750" advClick="0" advTm="3000">
        <p:push dir="u"/>
      </p:transition>
    </mc:Choice>
    <mc:Fallback>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345060"/>
            <a:ext cx="12192000" cy="8128000"/>
          </a:xfrm>
          <a:prstGeom prst="rect">
            <a:avLst/>
          </a:prstGeom>
        </p:spPr>
      </p:pic>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7" name="椭圆 6"/>
          <p:cNvSpPr/>
          <p:nvPr/>
        </p:nvSpPr>
        <p:spPr>
          <a:xfrm>
            <a:off x="267335" y="1045210"/>
            <a:ext cx="3149600" cy="384746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20"/>
          <p:cNvSpPr txBox="1"/>
          <p:nvPr/>
        </p:nvSpPr>
        <p:spPr>
          <a:xfrm>
            <a:off x="1155065" y="1122045"/>
            <a:ext cx="1506855" cy="369316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ctr"/>
            <a:r>
              <a:rPr lang="zh-CN" altLang="en-US" sz="6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人脸识别</a:t>
            </a:r>
            <a:endParaRPr lang="en-US" altLang="zh-CN" sz="6000" dirty="0">
              <a:solidFill>
                <a:srgbClr val="1798D4"/>
              </a:solidFill>
              <a:effectLst>
                <a:outerShdw blurRad="38100" dist="38100" dir="2700000" algn="tl">
                  <a:srgbClr val="000000">
                    <a:alpha val="43137"/>
                  </a:srgbClr>
                </a:outerShdw>
              </a:effectLst>
              <a:latin typeface="即墨体" panose="02010600010101010101" pitchFamily="2" charset="-122"/>
              <a:ea typeface="即墨体" panose="02010600010101010101" pitchFamily="2" charset="-122"/>
              <a:cs typeface="+mn-ea"/>
              <a:sym typeface="+mn-lt"/>
            </a:endParaRPr>
          </a:p>
        </p:txBody>
      </p:sp>
      <p:sp>
        <p:nvSpPr>
          <p:cNvPr id="15" name="Title 20"/>
          <p:cNvSpPr txBox="1"/>
          <p:nvPr/>
        </p:nvSpPr>
        <p:spPr>
          <a:xfrm>
            <a:off x="2070100" y="3069590"/>
            <a:ext cx="1784985" cy="32258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endParaRPr lang="en-US" altLang="zh-CN" sz="14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aphicFrame>
        <p:nvGraphicFramePr>
          <p:cNvPr id="26" name="图示 25"/>
          <p:cNvGraphicFramePr/>
          <p:nvPr/>
        </p:nvGraphicFramePr>
        <p:xfrm>
          <a:off x="3855085" y="462280"/>
          <a:ext cx="7479665" cy="5199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spd="slow" p14:dur="1750" advClick="0" advTm="3000">
        <p:push dir="u"/>
      </p:transition>
    </mc:Choice>
    <mc:Fallback>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345060"/>
            <a:ext cx="12192000" cy="8128000"/>
          </a:xfrm>
          <a:prstGeom prst="rect">
            <a:avLst/>
          </a:prstGeom>
        </p:spPr>
      </p:pic>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7" name="椭圆 6"/>
          <p:cNvSpPr/>
          <p:nvPr/>
        </p:nvSpPr>
        <p:spPr>
          <a:xfrm>
            <a:off x="267335" y="1045210"/>
            <a:ext cx="3149600" cy="384746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20"/>
          <p:cNvSpPr txBox="1"/>
          <p:nvPr/>
        </p:nvSpPr>
        <p:spPr>
          <a:xfrm>
            <a:off x="1155065" y="1122045"/>
            <a:ext cx="1506855" cy="369316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ctr"/>
            <a:r>
              <a:rPr lang="zh-CN" altLang="en-US" sz="6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lt"/>
              </a:rPr>
              <a:t>表情识别</a:t>
            </a:r>
            <a:endParaRPr lang="zh-CN" altLang="en-US" sz="6000" dirty="0">
              <a:solidFill>
                <a:srgbClr val="1798D4"/>
              </a:solidFill>
              <a:effectLst>
                <a:outerShdw blurRad="38100" dist="38100" dir="2700000" algn="tl">
                  <a:srgbClr val="000000">
                    <a:alpha val="43137"/>
                  </a:srgbClr>
                </a:outerShdw>
              </a:effectLst>
              <a:latin typeface="即墨体" panose="02010600010101010101" pitchFamily="2" charset="-122"/>
              <a:ea typeface="即墨体" panose="02010600010101010101" pitchFamily="2" charset="-122"/>
              <a:cs typeface="+mn-ea"/>
              <a:sym typeface="+mn-lt"/>
            </a:endParaRPr>
          </a:p>
        </p:txBody>
      </p:sp>
      <p:sp>
        <p:nvSpPr>
          <p:cNvPr id="15" name="Title 20"/>
          <p:cNvSpPr txBox="1"/>
          <p:nvPr/>
        </p:nvSpPr>
        <p:spPr>
          <a:xfrm>
            <a:off x="2070100" y="3069590"/>
            <a:ext cx="1784985" cy="32258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endParaRPr lang="en-US" altLang="zh-CN" sz="14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aphicFrame>
        <p:nvGraphicFramePr>
          <p:cNvPr id="26" name="图示 25"/>
          <p:cNvGraphicFramePr/>
          <p:nvPr/>
        </p:nvGraphicFramePr>
        <p:xfrm>
          <a:off x="3855085" y="462280"/>
          <a:ext cx="7479665" cy="51993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mc:AlternateContent xmlns:mc="http://schemas.openxmlformats.org/markup-compatibility/2006">
    <mc:Choice xmlns:p14="http://schemas.microsoft.com/office/powerpoint/2010/main" Requires="p14">
      <p:transition spd="slow" p14:dur="1750" advClick="0" advTm="3000">
        <p:push dir="u"/>
      </p:transition>
    </mc:Choice>
    <mc:Fallback>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1760" y="-122175"/>
            <a:ext cx="12192000" cy="8128000"/>
          </a:xfrm>
          <a:prstGeom prst="rect">
            <a:avLst/>
          </a:prstGeom>
        </p:spPr>
      </p:pic>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7" name="椭圆 6"/>
          <p:cNvSpPr/>
          <p:nvPr/>
        </p:nvSpPr>
        <p:spPr>
          <a:xfrm>
            <a:off x="267335" y="1045210"/>
            <a:ext cx="3149600" cy="384746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20"/>
          <p:cNvSpPr txBox="1"/>
          <p:nvPr/>
        </p:nvSpPr>
        <p:spPr>
          <a:xfrm>
            <a:off x="1155065" y="1122045"/>
            <a:ext cx="1506855" cy="369316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ctr"/>
            <a:r>
              <a:rPr lang="zh-CN" altLang="en-US" sz="6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lt"/>
              </a:rPr>
              <a:t>哭声</a:t>
            </a:r>
            <a:r>
              <a:rPr lang="zh-CN" altLang="en-US" sz="6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lt"/>
              </a:rPr>
              <a:t>识别</a:t>
            </a:r>
            <a:endParaRPr lang="zh-CN" altLang="en-US" sz="6000" dirty="0">
              <a:solidFill>
                <a:srgbClr val="1798D4"/>
              </a:solidFill>
              <a:effectLst>
                <a:outerShdw blurRad="38100" dist="38100" dir="2700000" algn="tl">
                  <a:srgbClr val="000000">
                    <a:alpha val="43137"/>
                  </a:srgbClr>
                </a:outerShdw>
              </a:effectLst>
              <a:latin typeface="即墨体" panose="02010600010101010101" pitchFamily="2" charset="-122"/>
              <a:ea typeface="即墨体" panose="02010600010101010101" pitchFamily="2" charset="-122"/>
              <a:cs typeface="+mn-ea"/>
              <a:sym typeface="+mn-lt"/>
            </a:endParaRPr>
          </a:p>
        </p:txBody>
      </p:sp>
      <p:sp>
        <p:nvSpPr>
          <p:cNvPr id="15" name="Title 20"/>
          <p:cNvSpPr txBox="1"/>
          <p:nvPr/>
        </p:nvSpPr>
        <p:spPr>
          <a:xfrm>
            <a:off x="2070100" y="3069590"/>
            <a:ext cx="1784985" cy="32258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endParaRPr lang="en-US" altLang="zh-CN" sz="14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8" name="文本框 7"/>
          <p:cNvSpPr txBox="1"/>
          <p:nvPr/>
        </p:nvSpPr>
        <p:spPr>
          <a:xfrm>
            <a:off x="4079875" y="1129665"/>
            <a:ext cx="5903595" cy="768350"/>
          </a:xfrm>
          <a:prstGeom prst="rect">
            <a:avLst/>
          </a:prstGeom>
          <a:noFill/>
        </p:spPr>
        <p:txBody>
          <a:bodyPr wrap="square" rtlCol="0">
            <a:spAutoFit/>
          </a:bodyPr>
          <a:p>
            <a:r>
              <a:rPr lang="zh-CN" altLang="en-US" sz="4400">
                <a:solidFill>
                  <a:schemeClr val="tx1"/>
                </a:solidFill>
                <a:effectLst>
                  <a:outerShdw blurRad="38100" dist="19050" dir="2700000" algn="tl" rotWithShape="0">
                    <a:schemeClr val="dk1">
                      <a:alpha val="40000"/>
                    </a:schemeClr>
                  </a:outerShdw>
                </a:effectLst>
              </a:rPr>
              <a:t>一：软件实现</a:t>
            </a:r>
            <a:endParaRPr lang="zh-CN" altLang="en-US" sz="4400">
              <a:solidFill>
                <a:schemeClr val="tx1"/>
              </a:solidFill>
              <a:effectLst>
                <a:outerShdw blurRad="38100" dist="19050" dir="2700000" algn="tl" rotWithShape="0">
                  <a:schemeClr val="dk1">
                    <a:alpha val="40000"/>
                  </a:schemeClr>
                </a:outerShdw>
              </a:effectLst>
            </a:endParaRPr>
          </a:p>
        </p:txBody>
      </p:sp>
      <p:sp>
        <p:nvSpPr>
          <p:cNvPr id="9" name="文本框 8"/>
          <p:cNvSpPr txBox="1"/>
          <p:nvPr/>
        </p:nvSpPr>
        <p:spPr>
          <a:xfrm>
            <a:off x="4079875" y="3244850"/>
            <a:ext cx="6043930" cy="768350"/>
          </a:xfrm>
          <a:prstGeom prst="rect">
            <a:avLst/>
          </a:prstGeom>
          <a:noFill/>
        </p:spPr>
        <p:txBody>
          <a:bodyPr wrap="square" rtlCol="0">
            <a:spAutoFit/>
          </a:bodyPr>
          <a:p>
            <a:pPr algn="l">
              <a:buClrTx/>
              <a:buSzTx/>
              <a:buFontTx/>
            </a:pPr>
            <a:r>
              <a:rPr lang="zh-CN" altLang="en-US" sz="4400">
                <a:effectLst>
                  <a:outerShdw blurRad="38100" dist="19050" dir="2700000" algn="tl" rotWithShape="0">
                    <a:schemeClr val="dk1">
                      <a:alpha val="40000"/>
                    </a:schemeClr>
                  </a:outerShdw>
                </a:effectLst>
              </a:rPr>
              <a:t>二： 硬件实现</a:t>
            </a:r>
            <a:endParaRPr lang="zh-CN" altLang="en-US" sz="4400">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3000">
        <p:push dir="u"/>
      </p:transition>
    </mc:Choice>
    <mc:Fallback>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p:cNvPicPr>
            <a:picLocks noChangeAspect="1"/>
          </p:cNvPicPr>
          <p:nvPr/>
        </p:nvPicPr>
        <p:blipFill rotWithShape="1">
          <a:blip r:embed="rId1" cstate="print">
            <a:extLst>
              <a:ext uri="{28A0092B-C50C-407E-A947-70E740481C1C}">
                <a14:useLocalDpi xmlns:a14="http://schemas.microsoft.com/office/drawing/2010/main" val="0"/>
              </a:ext>
            </a:extLst>
          </a:blip>
          <a:srcRect r="25625"/>
          <a:stretch>
            <a:fillRect/>
          </a:stretch>
        </p:blipFill>
        <p:spPr>
          <a:xfrm>
            <a:off x="-95236" y="-792754"/>
            <a:ext cx="12792908" cy="8075870"/>
          </a:xfrm>
          <a:prstGeom prst="rect">
            <a:avLst/>
          </a:prstGeom>
        </p:spPr>
      </p:pic>
      <p:sp>
        <p:nvSpPr>
          <p:cNvPr id="20" name="矩形 19"/>
          <p:cNvSpPr/>
          <p:nvPr/>
        </p:nvSpPr>
        <p:spPr>
          <a:xfrm>
            <a:off x="-95027" y="-362203"/>
            <a:ext cx="12792907" cy="7645418"/>
          </a:xfrm>
          <a:prstGeom prst="rect">
            <a:avLst/>
          </a:prstGeom>
          <a:solidFill>
            <a:srgbClr val="9087D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7" name="îṥľiḓe"/>
          <p:cNvSpPr/>
          <p:nvPr/>
        </p:nvSpPr>
        <p:spPr>
          <a:xfrm>
            <a:off x="673100" y="1123950"/>
            <a:ext cx="3386842" cy="2861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a:bodyPr>
          <a:lstStyle/>
          <a:p>
            <a:pPr algn="ctr" defTabSz="914400">
              <a:lnSpc>
                <a:spcPct val="120000"/>
              </a:lnSpc>
            </a:pPr>
            <a:endParaRPr lang="zh-CN" altLang="en-US" sz="1050" dirty="0">
              <a:solidFill>
                <a:schemeClr val="bg1"/>
              </a:solidFill>
            </a:endParaRPr>
          </a:p>
        </p:txBody>
      </p:sp>
      <p:sp>
        <p:nvSpPr>
          <p:cNvPr id="8" name="íṣļiḋe"/>
          <p:cNvSpPr/>
          <p:nvPr/>
        </p:nvSpPr>
        <p:spPr bwMode="auto">
          <a:xfrm>
            <a:off x="1994495" y="1666716"/>
            <a:ext cx="744052" cy="762000"/>
          </a:xfrm>
          <a:custGeom>
            <a:avLst/>
            <a:gdLst>
              <a:gd name="T0" fmla="*/ 1547 w 10400"/>
              <a:gd name="T1" fmla="*/ 9330 h 10667"/>
              <a:gd name="T2" fmla="*/ 3077 w 10400"/>
              <a:gd name="T3" fmla="*/ 9013 h 10667"/>
              <a:gd name="T4" fmla="*/ 6114 w 10400"/>
              <a:gd name="T5" fmla="*/ 9700 h 10667"/>
              <a:gd name="T6" fmla="*/ 6806 w 10400"/>
              <a:gd name="T7" fmla="*/ 8539 h 10667"/>
              <a:gd name="T8" fmla="*/ 4079 w 10400"/>
              <a:gd name="T9" fmla="*/ 1127 h 10667"/>
              <a:gd name="T10" fmla="*/ 5193 w 10400"/>
              <a:gd name="T11" fmla="*/ 2254 h 10667"/>
              <a:gd name="T12" fmla="*/ 6352 w 10400"/>
              <a:gd name="T13" fmla="*/ 3340 h 10667"/>
              <a:gd name="T14" fmla="*/ 6296 w 10400"/>
              <a:gd name="T15" fmla="*/ 5841 h 10667"/>
              <a:gd name="T16" fmla="*/ 5318 w 10400"/>
              <a:gd name="T17" fmla="*/ 6578 h 10667"/>
              <a:gd name="T18" fmla="*/ 4851 w 10400"/>
              <a:gd name="T19" fmla="*/ 10126 h 10667"/>
              <a:gd name="T20" fmla="*/ 4154 w 10400"/>
              <a:gd name="T21" fmla="*/ 5500 h 10667"/>
              <a:gd name="T22" fmla="*/ 993 w 10400"/>
              <a:gd name="T23" fmla="*/ 1669 h 10667"/>
              <a:gd name="T24" fmla="*/ 4493 w 10400"/>
              <a:gd name="T25" fmla="*/ 2470 h 10667"/>
              <a:gd name="T26" fmla="*/ 5203 w 10400"/>
              <a:gd name="T27" fmla="*/ 5915 h 10667"/>
              <a:gd name="T28" fmla="*/ 5890 w 10400"/>
              <a:gd name="T29" fmla="*/ 2481 h 10667"/>
              <a:gd name="T30" fmla="*/ 9353 w 10400"/>
              <a:gd name="T31" fmla="*/ 1669 h 10667"/>
              <a:gd name="T32" fmla="*/ 8900 w 10400"/>
              <a:gd name="T33" fmla="*/ 5088 h 10667"/>
              <a:gd name="T34" fmla="*/ 8763 w 10400"/>
              <a:gd name="T35" fmla="*/ 4301 h 10667"/>
              <a:gd name="T36" fmla="*/ 7729 w 10400"/>
              <a:gd name="T37" fmla="*/ 3953 h 10667"/>
              <a:gd name="T38" fmla="*/ 8505 w 10400"/>
              <a:gd name="T39" fmla="*/ 5505 h 10667"/>
              <a:gd name="T40" fmla="*/ 8530 w 10400"/>
              <a:gd name="T41" fmla="*/ 6867 h 10667"/>
              <a:gd name="T42" fmla="*/ 9012 w 10400"/>
              <a:gd name="T43" fmla="*/ 6736 h 10667"/>
              <a:gd name="T44" fmla="*/ 9315 w 10400"/>
              <a:gd name="T45" fmla="*/ 6686 h 10667"/>
              <a:gd name="T46" fmla="*/ 9046 w 10400"/>
              <a:gd name="T47" fmla="*/ 4530 h 10667"/>
              <a:gd name="T48" fmla="*/ 9997 w 10400"/>
              <a:gd name="T49" fmla="*/ 3776 h 10667"/>
              <a:gd name="T50" fmla="*/ 8844 w 10400"/>
              <a:gd name="T51" fmla="*/ 4304 h 10667"/>
              <a:gd name="T52" fmla="*/ 8790 w 10400"/>
              <a:gd name="T53" fmla="*/ 3675 h 10667"/>
              <a:gd name="T54" fmla="*/ 9514 w 10400"/>
              <a:gd name="T55" fmla="*/ 6418 h 10667"/>
              <a:gd name="T56" fmla="*/ 9245 w 10400"/>
              <a:gd name="T57" fmla="*/ 6917 h 10667"/>
              <a:gd name="T58" fmla="*/ 7957 w 10400"/>
              <a:gd name="T59" fmla="*/ 6629 h 10667"/>
              <a:gd name="T60" fmla="*/ 7308 w 10400"/>
              <a:gd name="T61" fmla="*/ 6762 h 10667"/>
              <a:gd name="T62" fmla="*/ 9494 w 10400"/>
              <a:gd name="T63" fmla="*/ 6253 h 10667"/>
              <a:gd name="T64" fmla="*/ 577 w 10400"/>
              <a:gd name="T65" fmla="*/ 3770 h 10667"/>
              <a:gd name="T66" fmla="*/ 1355 w 10400"/>
              <a:gd name="T67" fmla="*/ 4518 h 10667"/>
              <a:gd name="T68" fmla="*/ 1282 w 10400"/>
              <a:gd name="T69" fmla="*/ 5462 h 10667"/>
              <a:gd name="T70" fmla="*/ 1236 w 10400"/>
              <a:gd name="T71" fmla="*/ 6867 h 10667"/>
              <a:gd name="T72" fmla="*/ 1718 w 10400"/>
              <a:gd name="T73" fmla="*/ 6728 h 10667"/>
              <a:gd name="T74" fmla="*/ 2022 w 10400"/>
              <a:gd name="T75" fmla="*/ 6694 h 10667"/>
              <a:gd name="T76" fmla="*/ 1843 w 10400"/>
              <a:gd name="T77" fmla="*/ 4519 h 10667"/>
              <a:gd name="T78" fmla="*/ 2505 w 10400"/>
              <a:gd name="T79" fmla="*/ 3770 h 10667"/>
              <a:gd name="T80" fmla="*/ 1608 w 10400"/>
              <a:gd name="T81" fmla="*/ 5217 h 10667"/>
              <a:gd name="T82" fmla="*/ 1557 w 10400"/>
              <a:gd name="T83" fmla="*/ 4304 h 10667"/>
              <a:gd name="T84" fmla="*/ 1610 w 10400"/>
              <a:gd name="T85" fmla="*/ 3675 h 10667"/>
              <a:gd name="T86" fmla="*/ 1898 w 10400"/>
              <a:gd name="T87" fmla="*/ 3969 h 10667"/>
              <a:gd name="T88" fmla="*/ 1547 w 10400"/>
              <a:gd name="T89" fmla="*/ 7324 h 10667"/>
              <a:gd name="T90" fmla="*/ 2189 w 10400"/>
              <a:gd name="T91" fmla="*/ 6405 h 10667"/>
              <a:gd name="T92" fmla="*/ 1172 w 10400"/>
              <a:gd name="T93" fmla="*/ 6918 h 10667"/>
              <a:gd name="T94" fmla="*/ 669 w 10400"/>
              <a:gd name="T95" fmla="*/ 6629 h 106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400" h="10667">
                <a:moveTo>
                  <a:pt x="8838" y="9330"/>
                </a:moveTo>
                <a:cubicBezTo>
                  <a:pt x="8838" y="10067"/>
                  <a:pt x="7206" y="10667"/>
                  <a:pt x="5192" y="10667"/>
                </a:cubicBezTo>
                <a:cubicBezTo>
                  <a:pt x="3180" y="10667"/>
                  <a:pt x="1547" y="10067"/>
                  <a:pt x="1547" y="9330"/>
                </a:cubicBezTo>
                <a:cubicBezTo>
                  <a:pt x="1547" y="8797"/>
                  <a:pt x="2406" y="8341"/>
                  <a:pt x="3638" y="8128"/>
                </a:cubicBezTo>
                <a:lnTo>
                  <a:pt x="3638" y="8495"/>
                </a:lnTo>
                <a:cubicBezTo>
                  <a:pt x="3293" y="8632"/>
                  <a:pt x="3077" y="8813"/>
                  <a:pt x="3077" y="9013"/>
                </a:cubicBezTo>
                <a:cubicBezTo>
                  <a:pt x="3077" y="9437"/>
                  <a:pt x="4015" y="9781"/>
                  <a:pt x="5171" y="9781"/>
                </a:cubicBezTo>
                <a:cubicBezTo>
                  <a:pt x="5497" y="9781"/>
                  <a:pt x="5802" y="9751"/>
                  <a:pt x="6077" y="9703"/>
                </a:cubicBezTo>
                <a:cubicBezTo>
                  <a:pt x="6090" y="9702"/>
                  <a:pt x="6102" y="9702"/>
                  <a:pt x="6114" y="9700"/>
                </a:cubicBezTo>
                <a:cubicBezTo>
                  <a:pt x="6165" y="9694"/>
                  <a:pt x="6212" y="9682"/>
                  <a:pt x="6259" y="9666"/>
                </a:cubicBezTo>
                <a:cubicBezTo>
                  <a:pt x="6859" y="9531"/>
                  <a:pt x="7264" y="9290"/>
                  <a:pt x="7264" y="9013"/>
                </a:cubicBezTo>
                <a:cubicBezTo>
                  <a:pt x="7264" y="8834"/>
                  <a:pt x="7090" y="8669"/>
                  <a:pt x="6806" y="8539"/>
                </a:cubicBezTo>
                <a:lnTo>
                  <a:pt x="6806" y="8137"/>
                </a:lnTo>
                <a:cubicBezTo>
                  <a:pt x="8006" y="8356"/>
                  <a:pt x="8838" y="8805"/>
                  <a:pt x="8838" y="9330"/>
                </a:cubicBezTo>
                <a:close/>
                <a:moveTo>
                  <a:pt x="4079" y="1127"/>
                </a:moveTo>
                <a:cubicBezTo>
                  <a:pt x="4079" y="504"/>
                  <a:pt x="4578" y="0"/>
                  <a:pt x="5193" y="0"/>
                </a:cubicBezTo>
                <a:cubicBezTo>
                  <a:pt x="5807" y="0"/>
                  <a:pt x="6305" y="504"/>
                  <a:pt x="6305" y="1127"/>
                </a:cubicBezTo>
                <a:cubicBezTo>
                  <a:pt x="6305" y="1750"/>
                  <a:pt x="5807" y="2254"/>
                  <a:pt x="5193" y="2254"/>
                </a:cubicBezTo>
                <a:cubicBezTo>
                  <a:pt x="4578" y="2254"/>
                  <a:pt x="4079" y="1750"/>
                  <a:pt x="4079" y="1127"/>
                </a:cubicBezTo>
                <a:close/>
                <a:moveTo>
                  <a:pt x="9353" y="1669"/>
                </a:moveTo>
                <a:cubicBezTo>
                  <a:pt x="8800" y="2578"/>
                  <a:pt x="7557" y="3340"/>
                  <a:pt x="6352" y="3340"/>
                </a:cubicBezTo>
                <a:cubicBezTo>
                  <a:pt x="6274" y="3340"/>
                  <a:pt x="6196" y="3336"/>
                  <a:pt x="6118" y="3330"/>
                </a:cubicBezTo>
                <a:cubicBezTo>
                  <a:pt x="6142" y="3615"/>
                  <a:pt x="6252" y="4928"/>
                  <a:pt x="6282" y="5755"/>
                </a:cubicBezTo>
                <a:cubicBezTo>
                  <a:pt x="6288" y="5783"/>
                  <a:pt x="6294" y="5811"/>
                  <a:pt x="6296" y="5841"/>
                </a:cubicBezTo>
                <a:lnTo>
                  <a:pt x="6568" y="10087"/>
                </a:lnTo>
                <a:cubicBezTo>
                  <a:pt x="6586" y="10373"/>
                  <a:pt x="5564" y="10428"/>
                  <a:pt x="5546" y="10154"/>
                </a:cubicBezTo>
                <a:lnTo>
                  <a:pt x="5318" y="6578"/>
                </a:lnTo>
                <a:cubicBezTo>
                  <a:pt x="5280" y="6574"/>
                  <a:pt x="5244" y="6567"/>
                  <a:pt x="5206" y="6567"/>
                </a:cubicBezTo>
                <a:cubicBezTo>
                  <a:pt x="5174" y="6567"/>
                  <a:pt x="5136" y="6577"/>
                  <a:pt x="5099" y="6587"/>
                </a:cubicBezTo>
                <a:lnTo>
                  <a:pt x="4851" y="10126"/>
                </a:lnTo>
                <a:cubicBezTo>
                  <a:pt x="4832" y="10398"/>
                  <a:pt x="3810" y="10338"/>
                  <a:pt x="3830" y="10052"/>
                </a:cubicBezTo>
                <a:lnTo>
                  <a:pt x="4144" y="5559"/>
                </a:lnTo>
                <a:cubicBezTo>
                  <a:pt x="4146" y="5538"/>
                  <a:pt x="4150" y="5520"/>
                  <a:pt x="4154" y="5500"/>
                </a:cubicBezTo>
                <a:cubicBezTo>
                  <a:pt x="4199" y="4432"/>
                  <a:pt x="4252" y="3400"/>
                  <a:pt x="4257" y="3326"/>
                </a:cubicBezTo>
                <a:cubicBezTo>
                  <a:pt x="4169" y="3334"/>
                  <a:pt x="4081" y="3340"/>
                  <a:pt x="3994" y="3340"/>
                </a:cubicBezTo>
                <a:cubicBezTo>
                  <a:pt x="2788" y="3340"/>
                  <a:pt x="1546" y="2578"/>
                  <a:pt x="993" y="1669"/>
                </a:cubicBezTo>
                <a:cubicBezTo>
                  <a:pt x="879" y="1481"/>
                  <a:pt x="936" y="1235"/>
                  <a:pt x="1122" y="1120"/>
                </a:cubicBezTo>
                <a:cubicBezTo>
                  <a:pt x="1308" y="1003"/>
                  <a:pt x="1551" y="1062"/>
                  <a:pt x="1665" y="1250"/>
                </a:cubicBezTo>
                <a:cubicBezTo>
                  <a:pt x="2166" y="2073"/>
                  <a:pt x="3484" y="2756"/>
                  <a:pt x="4493" y="2470"/>
                </a:cubicBezTo>
                <a:cubicBezTo>
                  <a:pt x="4663" y="2411"/>
                  <a:pt x="4865" y="2374"/>
                  <a:pt x="5089" y="2365"/>
                </a:cubicBezTo>
                <a:lnTo>
                  <a:pt x="4729" y="5423"/>
                </a:lnTo>
                <a:lnTo>
                  <a:pt x="5203" y="5915"/>
                </a:lnTo>
                <a:lnTo>
                  <a:pt x="5617" y="5423"/>
                </a:lnTo>
                <a:lnTo>
                  <a:pt x="5330" y="2373"/>
                </a:lnTo>
                <a:cubicBezTo>
                  <a:pt x="5531" y="2387"/>
                  <a:pt x="5725" y="2423"/>
                  <a:pt x="5890" y="2481"/>
                </a:cubicBezTo>
                <a:cubicBezTo>
                  <a:pt x="6894" y="2741"/>
                  <a:pt x="8187" y="2063"/>
                  <a:pt x="8681" y="1250"/>
                </a:cubicBezTo>
                <a:cubicBezTo>
                  <a:pt x="8795" y="1062"/>
                  <a:pt x="9038" y="1003"/>
                  <a:pt x="9224" y="1119"/>
                </a:cubicBezTo>
                <a:cubicBezTo>
                  <a:pt x="9410" y="1235"/>
                  <a:pt x="9468" y="1481"/>
                  <a:pt x="9353" y="1669"/>
                </a:cubicBezTo>
                <a:close/>
                <a:moveTo>
                  <a:pt x="8844" y="4304"/>
                </a:moveTo>
                <a:cubicBezTo>
                  <a:pt x="8839" y="4303"/>
                  <a:pt x="8833" y="4303"/>
                  <a:pt x="8827" y="4302"/>
                </a:cubicBezTo>
                <a:lnTo>
                  <a:pt x="8900" y="5088"/>
                </a:lnTo>
                <a:lnTo>
                  <a:pt x="8793" y="5217"/>
                </a:lnTo>
                <a:lnTo>
                  <a:pt x="8671" y="5088"/>
                </a:lnTo>
                <a:lnTo>
                  <a:pt x="8763" y="4301"/>
                </a:lnTo>
                <a:cubicBezTo>
                  <a:pt x="8543" y="4286"/>
                  <a:pt x="8343" y="4195"/>
                  <a:pt x="7895" y="3770"/>
                </a:cubicBezTo>
                <a:cubicBezTo>
                  <a:pt x="7846" y="3723"/>
                  <a:pt x="7769" y="3725"/>
                  <a:pt x="7722" y="3776"/>
                </a:cubicBezTo>
                <a:cubicBezTo>
                  <a:pt x="7676" y="3826"/>
                  <a:pt x="7679" y="3906"/>
                  <a:pt x="7729" y="3953"/>
                </a:cubicBezTo>
                <a:cubicBezTo>
                  <a:pt x="8086" y="4293"/>
                  <a:pt x="8319" y="4456"/>
                  <a:pt x="8558" y="4519"/>
                </a:cubicBezTo>
                <a:cubicBezTo>
                  <a:pt x="8558" y="4523"/>
                  <a:pt x="8556" y="4527"/>
                  <a:pt x="8556" y="4530"/>
                </a:cubicBezTo>
                <a:lnTo>
                  <a:pt x="8505" y="5505"/>
                </a:lnTo>
                <a:lnTo>
                  <a:pt x="8378" y="6694"/>
                </a:lnTo>
                <a:cubicBezTo>
                  <a:pt x="8369" y="6780"/>
                  <a:pt x="8430" y="6857"/>
                  <a:pt x="8514" y="6867"/>
                </a:cubicBezTo>
                <a:cubicBezTo>
                  <a:pt x="8520" y="6867"/>
                  <a:pt x="8525" y="6867"/>
                  <a:pt x="8530" y="6867"/>
                </a:cubicBezTo>
                <a:cubicBezTo>
                  <a:pt x="8608" y="6867"/>
                  <a:pt x="8674" y="6808"/>
                  <a:pt x="8683" y="6728"/>
                </a:cubicBezTo>
                <a:lnTo>
                  <a:pt x="8815" y="5498"/>
                </a:lnTo>
                <a:lnTo>
                  <a:pt x="9012" y="6736"/>
                </a:lnTo>
                <a:cubicBezTo>
                  <a:pt x="9025" y="6813"/>
                  <a:pt x="9090" y="6868"/>
                  <a:pt x="9164" y="6868"/>
                </a:cubicBezTo>
                <a:cubicBezTo>
                  <a:pt x="9172" y="6868"/>
                  <a:pt x="9180" y="6867"/>
                  <a:pt x="9188" y="6866"/>
                </a:cubicBezTo>
                <a:cubicBezTo>
                  <a:pt x="9272" y="6852"/>
                  <a:pt x="9328" y="6771"/>
                  <a:pt x="9315" y="6686"/>
                </a:cubicBezTo>
                <a:lnTo>
                  <a:pt x="9119" y="5462"/>
                </a:lnTo>
                <a:cubicBezTo>
                  <a:pt x="9119" y="5461"/>
                  <a:pt x="9120" y="5460"/>
                  <a:pt x="9120" y="5459"/>
                </a:cubicBezTo>
                <a:lnTo>
                  <a:pt x="9046" y="4530"/>
                </a:lnTo>
                <a:cubicBezTo>
                  <a:pt x="9046" y="4526"/>
                  <a:pt x="9046" y="4522"/>
                  <a:pt x="9045" y="4518"/>
                </a:cubicBezTo>
                <a:cubicBezTo>
                  <a:pt x="9279" y="4456"/>
                  <a:pt x="9631" y="4296"/>
                  <a:pt x="9990" y="3953"/>
                </a:cubicBezTo>
                <a:cubicBezTo>
                  <a:pt x="10040" y="3906"/>
                  <a:pt x="10043" y="3826"/>
                  <a:pt x="9997" y="3776"/>
                </a:cubicBezTo>
                <a:cubicBezTo>
                  <a:pt x="9950" y="3725"/>
                  <a:pt x="9873" y="3723"/>
                  <a:pt x="9823" y="3770"/>
                </a:cubicBezTo>
                <a:cubicBezTo>
                  <a:pt x="9407" y="4166"/>
                  <a:pt x="9010" y="4290"/>
                  <a:pt x="8857" y="4300"/>
                </a:cubicBezTo>
                <a:cubicBezTo>
                  <a:pt x="8852" y="4300"/>
                  <a:pt x="8849" y="4303"/>
                  <a:pt x="8844" y="4304"/>
                </a:cubicBezTo>
                <a:close/>
                <a:moveTo>
                  <a:pt x="8790" y="4263"/>
                </a:moveTo>
                <a:cubicBezTo>
                  <a:pt x="8949" y="4263"/>
                  <a:pt x="9078" y="4131"/>
                  <a:pt x="9078" y="3969"/>
                </a:cubicBezTo>
                <a:cubicBezTo>
                  <a:pt x="9078" y="3807"/>
                  <a:pt x="8949" y="3675"/>
                  <a:pt x="8790" y="3675"/>
                </a:cubicBezTo>
                <a:cubicBezTo>
                  <a:pt x="8631" y="3675"/>
                  <a:pt x="8503" y="3807"/>
                  <a:pt x="8503" y="3969"/>
                </a:cubicBezTo>
                <a:cubicBezTo>
                  <a:pt x="8503" y="4131"/>
                  <a:pt x="8631" y="4263"/>
                  <a:pt x="8790" y="4263"/>
                </a:cubicBezTo>
                <a:close/>
                <a:moveTo>
                  <a:pt x="9514" y="6418"/>
                </a:moveTo>
                <a:cubicBezTo>
                  <a:pt x="9649" y="6475"/>
                  <a:pt x="9732" y="6548"/>
                  <a:pt x="9732" y="6629"/>
                </a:cubicBezTo>
                <a:cubicBezTo>
                  <a:pt x="9732" y="6745"/>
                  <a:pt x="9561" y="6846"/>
                  <a:pt x="9306" y="6903"/>
                </a:cubicBezTo>
                <a:cubicBezTo>
                  <a:pt x="9287" y="6910"/>
                  <a:pt x="9267" y="6915"/>
                  <a:pt x="9245" y="6917"/>
                </a:cubicBezTo>
                <a:cubicBezTo>
                  <a:pt x="9240" y="6918"/>
                  <a:pt x="9235" y="6918"/>
                  <a:pt x="9229" y="6918"/>
                </a:cubicBezTo>
                <a:cubicBezTo>
                  <a:pt x="9112" y="6939"/>
                  <a:pt x="8983" y="6952"/>
                  <a:pt x="8845" y="6952"/>
                </a:cubicBezTo>
                <a:cubicBezTo>
                  <a:pt x="8355" y="6952"/>
                  <a:pt x="7957" y="6807"/>
                  <a:pt x="7957" y="6629"/>
                </a:cubicBezTo>
                <a:cubicBezTo>
                  <a:pt x="7957" y="6542"/>
                  <a:pt x="8055" y="6463"/>
                  <a:pt x="8211" y="6405"/>
                </a:cubicBezTo>
                <a:lnTo>
                  <a:pt x="8222" y="6252"/>
                </a:lnTo>
                <a:cubicBezTo>
                  <a:pt x="7685" y="6340"/>
                  <a:pt x="7308" y="6534"/>
                  <a:pt x="7308" y="6762"/>
                </a:cubicBezTo>
                <a:cubicBezTo>
                  <a:pt x="7308" y="7072"/>
                  <a:pt x="8000" y="7324"/>
                  <a:pt x="8854" y="7324"/>
                </a:cubicBezTo>
                <a:cubicBezTo>
                  <a:pt x="9708" y="7324"/>
                  <a:pt x="10400" y="7072"/>
                  <a:pt x="10400" y="6762"/>
                </a:cubicBezTo>
                <a:cubicBezTo>
                  <a:pt x="10400" y="6535"/>
                  <a:pt x="10027" y="6342"/>
                  <a:pt x="9494" y="6253"/>
                </a:cubicBezTo>
                <a:lnTo>
                  <a:pt x="9514" y="6418"/>
                </a:lnTo>
                <a:close/>
                <a:moveTo>
                  <a:pt x="1543" y="4300"/>
                </a:moveTo>
                <a:cubicBezTo>
                  <a:pt x="1391" y="4290"/>
                  <a:pt x="994" y="4166"/>
                  <a:pt x="577" y="3770"/>
                </a:cubicBezTo>
                <a:cubicBezTo>
                  <a:pt x="528" y="3723"/>
                  <a:pt x="450" y="3725"/>
                  <a:pt x="404" y="3776"/>
                </a:cubicBezTo>
                <a:cubicBezTo>
                  <a:pt x="358" y="3826"/>
                  <a:pt x="361" y="3906"/>
                  <a:pt x="411" y="3953"/>
                </a:cubicBezTo>
                <a:cubicBezTo>
                  <a:pt x="770" y="4296"/>
                  <a:pt x="1122" y="4456"/>
                  <a:pt x="1355" y="4518"/>
                </a:cubicBezTo>
                <a:cubicBezTo>
                  <a:pt x="1355" y="4522"/>
                  <a:pt x="1355" y="4526"/>
                  <a:pt x="1355" y="4530"/>
                </a:cubicBezTo>
                <a:lnTo>
                  <a:pt x="1281" y="5459"/>
                </a:lnTo>
                <a:cubicBezTo>
                  <a:pt x="1281" y="5460"/>
                  <a:pt x="1282" y="5461"/>
                  <a:pt x="1282" y="5462"/>
                </a:cubicBezTo>
                <a:lnTo>
                  <a:pt x="1086" y="6686"/>
                </a:lnTo>
                <a:cubicBezTo>
                  <a:pt x="1072" y="6771"/>
                  <a:pt x="1129" y="6852"/>
                  <a:pt x="1212" y="6866"/>
                </a:cubicBezTo>
                <a:cubicBezTo>
                  <a:pt x="1221" y="6867"/>
                  <a:pt x="1229" y="6867"/>
                  <a:pt x="1236" y="6867"/>
                </a:cubicBezTo>
                <a:cubicBezTo>
                  <a:pt x="1311" y="6867"/>
                  <a:pt x="1376" y="6813"/>
                  <a:pt x="1388" y="6736"/>
                </a:cubicBezTo>
                <a:lnTo>
                  <a:pt x="1586" y="5498"/>
                </a:lnTo>
                <a:lnTo>
                  <a:pt x="1718" y="6728"/>
                </a:lnTo>
                <a:cubicBezTo>
                  <a:pt x="1726" y="6808"/>
                  <a:pt x="1792" y="6867"/>
                  <a:pt x="1870" y="6867"/>
                </a:cubicBezTo>
                <a:cubicBezTo>
                  <a:pt x="1875" y="6867"/>
                  <a:pt x="1881" y="6867"/>
                  <a:pt x="1887" y="6867"/>
                </a:cubicBezTo>
                <a:cubicBezTo>
                  <a:pt x="1971" y="6857"/>
                  <a:pt x="2032" y="6780"/>
                  <a:pt x="2022" y="6694"/>
                </a:cubicBezTo>
                <a:lnTo>
                  <a:pt x="1895" y="5505"/>
                </a:lnTo>
                <a:lnTo>
                  <a:pt x="1845" y="4530"/>
                </a:lnTo>
                <a:cubicBezTo>
                  <a:pt x="1845" y="4527"/>
                  <a:pt x="1843" y="4523"/>
                  <a:pt x="1843" y="4519"/>
                </a:cubicBezTo>
                <a:cubicBezTo>
                  <a:pt x="2082" y="4456"/>
                  <a:pt x="2314" y="4293"/>
                  <a:pt x="2672" y="3953"/>
                </a:cubicBezTo>
                <a:cubicBezTo>
                  <a:pt x="2722" y="3906"/>
                  <a:pt x="2725" y="3826"/>
                  <a:pt x="2678" y="3776"/>
                </a:cubicBezTo>
                <a:cubicBezTo>
                  <a:pt x="2632" y="3725"/>
                  <a:pt x="2555" y="3722"/>
                  <a:pt x="2505" y="3770"/>
                </a:cubicBezTo>
                <a:cubicBezTo>
                  <a:pt x="2058" y="4195"/>
                  <a:pt x="1857" y="4286"/>
                  <a:pt x="1637" y="4301"/>
                </a:cubicBezTo>
                <a:lnTo>
                  <a:pt x="1730" y="5088"/>
                </a:lnTo>
                <a:lnTo>
                  <a:pt x="1608" y="5217"/>
                </a:lnTo>
                <a:lnTo>
                  <a:pt x="1501" y="5088"/>
                </a:lnTo>
                <a:lnTo>
                  <a:pt x="1574" y="4302"/>
                </a:lnTo>
                <a:cubicBezTo>
                  <a:pt x="1568" y="4303"/>
                  <a:pt x="1562" y="4303"/>
                  <a:pt x="1557" y="4304"/>
                </a:cubicBezTo>
                <a:cubicBezTo>
                  <a:pt x="1552" y="4303"/>
                  <a:pt x="1548" y="4300"/>
                  <a:pt x="1543" y="4300"/>
                </a:cubicBezTo>
                <a:close/>
                <a:moveTo>
                  <a:pt x="1898" y="3969"/>
                </a:moveTo>
                <a:cubicBezTo>
                  <a:pt x="1898" y="3807"/>
                  <a:pt x="1769" y="3675"/>
                  <a:pt x="1610" y="3675"/>
                </a:cubicBezTo>
                <a:cubicBezTo>
                  <a:pt x="1452" y="3675"/>
                  <a:pt x="1323" y="3807"/>
                  <a:pt x="1323" y="3969"/>
                </a:cubicBezTo>
                <a:cubicBezTo>
                  <a:pt x="1323" y="4131"/>
                  <a:pt x="1452" y="4263"/>
                  <a:pt x="1610" y="4263"/>
                </a:cubicBezTo>
                <a:cubicBezTo>
                  <a:pt x="1769" y="4263"/>
                  <a:pt x="1898" y="4131"/>
                  <a:pt x="1898" y="3969"/>
                </a:cubicBezTo>
                <a:close/>
                <a:moveTo>
                  <a:pt x="906" y="6253"/>
                </a:moveTo>
                <a:cubicBezTo>
                  <a:pt x="373" y="6342"/>
                  <a:pt x="0" y="6535"/>
                  <a:pt x="0" y="6762"/>
                </a:cubicBezTo>
                <a:cubicBezTo>
                  <a:pt x="0" y="7072"/>
                  <a:pt x="693" y="7324"/>
                  <a:pt x="1547" y="7324"/>
                </a:cubicBezTo>
                <a:cubicBezTo>
                  <a:pt x="2401" y="7324"/>
                  <a:pt x="3093" y="7072"/>
                  <a:pt x="3093" y="6762"/>
                </a:cubicBezTo>
                <a:cubicBezTo>
                  <a:pt x="3093" y="6534"/>
                  <a:pt x="2716" y="6340"/>
                  <a:pt x="2178" y="6252"/>
                </a:cubicBezTo>
                <a:lnTo>
                  <a:pt x="2189" y="6405"/>
                </a:lnTo>
                <a:cubicBezTo>
                  <a:pt x="2346" y="6463"/>
                  <a:pt x="2444" y="6542"/>
                  <a:pt x="2444" y="6629"/>
                </a:cubicBezTo>
                <a:cubicBezTo>
                  <a:pt x="2444" y="6807"/>
                  <a:pt x="2046" y="6952"/>
                  <a:pt x="1556" y="6952"/>
                </a:cubicBezTo>
                <a:cubicBezTo>
                  <a:pt x="1418" y="6952"/>
                  <a:pt x="1289" y="6939"/>
                  <a:pt x="1172" y="6918"/>
                </a:cubicBezTo>
                <a:cubicBezTo>
                  <a:pt x="1166" y="6918"/>
                  <a:pt x="1161" y="6918"/>
                  <a:pt x="1155" y="6917"/>
                </a:cubicBezTo>
                <a:cubicBezTo>
                  <a:pt x="1134" y="6915"/>
                  <a:pt x="1114" y="6910"/>
                  <a:pt x="1095" y="6903"/>
                </a:cubicBezTo>
                <a:cubicBezTo>
                  <a:pt x="840" y="6846"/>
                  <a:pt x="669" y="6745"/>
                  <a:pt x="669" y="6629"/>
                </a:cubicBezTo>
                <a:cubicBezTo>
                  <a:pt x="669" y="6548"/>
                  <a:pt x="751" y="6475"/>
                  <a:pt x="887" y="6418"/>
                </a:cubicBezTo>
                <a:lnTo>
                  <a:pt x="906" y="6253"/>
                </a:lnTo>
                <a:close/>
              </a:path>
            </a:pathLst>
          </a:custGeom>
          <a:solidFill>
            <a:srgbClr val="595959"/>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sp>
        <p:nvSpPr>
          <p:cNvPr id="9" name="iṣ1ïḍe"/>
          <p:cNvSpPr/>
          <p:nvPr/>
        </p:nvSpPr>
        <p:spPr>
          <a:xfrm>
            <a:off x="4402579" y="1123950"/>
            <a:ext cx="3386842" cy="2861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a:bodyPr>
          <a:lstStyle/>
          <a:p>
            <a:pPr algn="ctr" defTabSz="914400">
              <a:lnSpc>
                <a:spcPct val="120000"/>
              </a:lnSpc>
            </a:pPr>
            <a:endParaRPr lang="zh-CN" altLang="en-US" sz="1050" dirty="0">
              <a:solidFill>
                <a:schemeClr val="bg1"/>
              </a:solidFill>
            </a:endParaRPr>
          </a:p>
        </p:txBody>
      </p:sp>
      <p:sp>
        <p:nvSpPr>
          <p:cNvPr id="10" name="îṩļiḑe"/>
          <p:cNvSpPr/>
          <p:nvPr/>
        </p:nvSpPr>
        <p:spPr bwMode="auto">
          <a:xfrm>
            <a:off x="5715000" y="1681185"/>
            <a:ext cx="762000" cy="733061"/>
          </a:xfrm>
          <a:custGeom>
            <a:avLst/>
            <a:gdLst>
              <a:gd name="connsiteX0" fmla="*/ 195114 w 608814"/>
              <a:gd name="connsiteY0" fmla="*/ 351627 h 585693"/>
              <a:gd name="connsiteX1" fmla="*/ 258290 w 608814"/>
              <a:gd name="connsiteY1" fmla="*/ 351627 h 585693"/>
              <a:gd name="connsiteX2" fmla="*/ 282731 w 608814"/>
              <a:gd name="connsiteY2" fmla="*/ 376018 h 585693"/>
              <a:gd name="connsiteX3" fmla="*/ 282731 w 608814"/>
              <a:gd name="connsiteY3" fmla="*/ 561210 h 585693"/>
              <a:gd name="connsiteX4" fmla="*/ 258290 w 608814"/>
              <a:gd name="connsiteY4" fmla="*/ 585693 h 585693"/>
              <a:gd name="connsiteX5" fmla="*/ 195114 w 608814"/>
              <a:gd name="connsiteY5" fmla="*/ 585693 h 585693"/>
              <a:gd name="connsiteX6" fmla="*/ 170673 w 608814"/>
              <a:gd name="connsiteY6" fmla="*/ 561210 h 585693"/>
              <a:gd name="connsiteX7" fmla="*/ 170673 w 608814"/>
              <a:gd name="connsiteY7" fmla="*/ 376018 h 585693"/>
              <a:gd name="connsiteX8" fmla="*/ 195114 w 608814"/>
              <a:gd name="connsiteY8" fmla="*/ 351627 h 585693"/>
              <a:gd name="connsiteX9" fmla="*/ 358100 w 608814"/>
              <a:gd name="connsiteY9" fmla="*/ 249872 h 585693"/>
              <a:gd name="connsiteX10" fmla="*/ 421316 w 608814"/>
              <a:gd name="connsiteY10" fmla="*/ 249872 h 585693"/>
              <a:gd name="connsiteX11" fmla="*/ 445737 w 608814"/>
              <a:gd name="connsiteY11" fmla="*/ 274267 h 585693"/>
              <a:gd name="connsiteX12" fmla="*/ 445737 w 608814"/>
              <a:gd name="connsiteY12" fmla="*/ 561206 h 585693"/>
              <a:gd name="connsiteX13" fmla="*/ 421316 w 608814"/>
              <a:gd name="connsiteY13" fmla="*/ 585693 h 585693"/>
              <a:gd name="connsiteX14" fmla="*/ 358100 w 608814"/>
              <a:gd name="connsiteY14" fmla="*/ 585693 h 585693"/>
              <a:gd name="connsiteX15" fmla="*/ 333679 w 608814"/>
              <a:gd name="connsiteY15" fmla="*/ 561206 h 585693"/>
              <a:gd name="connsiteX16" fmla="*/ 333679 w 608814"/>
              <a:gd name="connsiteY16" fmla="*/ 274267 h 585693"/>
              <a:gd name="connsiteX17" fmla="*/ 358100 w 608814"/>
              <a:gd name="connsiteY17" fmla="*/ 249872 h 585693"/>
              <a:gd name="connsiteX18" fmla="*/ 140260 w 608814"/>
              <a:gd name="connsiteY18" fmla="*/ 224680 h 585693"/>
              <a:gd name="connsiteX19" fmla="*/ 191844 w 608814"/>
              <a:gd name="connsiteY19" fmla="*/ 276122 h 585693"/>
              <a:gd name="connsiteX20" fmla="*/ 140260 w 608814"/>
              <a:gd name="connsiteY20" fmla="*/ 327564 h 585693"/>
              <a:gd name="connsiteX21" fmla="*/ 88676 w 608814"/>
              <a:gd name="connsiteY21" fmla="*/ 276122 h 585693"/>
              <a:gd name="connsiteX22" fmla="*/ 140260 w 608814"/>
              <a:gd name="connsiteY22" fmla="*/ 224680 h 585693"/>
              <a:gd name="connsiteX23" fmla="*/ 521177 w 608814"/>
              <a:gd name="connsiteY23" fmla="*/ 148117 h 585693"/>
              <a:gd name="connsiteX24" fmla="*/ 584301 w 608814"/>
              <a:gd name="connsiteY24" fmla="*/ 148117 h 585693"/>
              <a:gd name="connsiteX25" fmla="*/ 608814 w 608814"/>
              <a:gd name="connsiteY25" fmla="*/ 172601 h 585693"/>
              <a:gd name="connsiteX26" fmla="*/ 608814 w 608814"/>
              <a:gd name="connsiteY26" fmla="*/ 561209 h 585693"/>
              <a:gd name="connsiteX27" fmla="*/ 584301 w 608814"/>
              <a:gd name="connsiteY27" fmla="*/ 585693 h 585693"/>
              <a:gd name="connsiteX28" fmla="*/ 521177 w 608814"/>
              <a:gd name="connsiteY28" fmla="*/ 585693 h 585693"/>
              <a:gd name="connsiteX29" fmla="*/ 496756 w 608814"/>
              <a:gd name="connsiteY29" fmla="*/ 561209 h 585693"/>
              <a:gd name="connsiteX30" fmla="*/ 496756 w 608814"/>
              <a:gd name="connsiteY30" fmla="*/ 172601 h 585693"/>
              <a:gd name="connsiteX31" fmla="*/ 521177 w 608814"/>
              <a:gd name="connsiteY31" fmla="*/ 148117 h 585693"/>
              <a:gd name="connsiteX32" fmla="*/ 116229 w 608814"/>
              <a:gd name="connsiteY32" fmla="*/ 131322 h 585693"/>
              <a:gd name="connsiteX33" fmla="*/ 164246 w 608814"/>
              <a:gd name="connsiteY33" fmla="*/ 131322 h 585693"/>
              <a:gd name="connsiteX34" fmla="*/ 184061 w 608814"/>
              <a:gd name="connsiteY34" fmla="*/ 151113 h 585693"/>
              <a:gd name="connsiteX35" fmla="*/ 184061 w 608814"/>
              <a:gd name="connsiteY35" fmla="*/ 171457 h 585693"/>
              <a:gd name="connsiteX36" fmla="*/ 208669 w 608814"/>
              <a:gd name="connsiteY36" fmla="*/ 186094 h 585693"/>
              <a:gd name="connsiteX37" fmla="*/ 226641 w 608814"/>
              <a:gd name="connsiteY37" fmla="*/ 175692 h 585693"/>
              <a:gd name="connsiteX38" fmla="*/ 253737 w 608814"/>
              <a:gd name="connsiteY38" fmla="*/ 182964 h 585693"/>
              <a:gd name="connsiteX39" fmla="*/ 277792 w 608814"/>
              <a:gd name="connsiteY39" fmla="*/ 224572 h 585693"/>
              <a:gd name="connsiteX40" fmla="*/ 279727 w 608814"/>
              <a:gd name="connsiteY40" fmla="*/ 239577 h 585693"/>
              <a:gd name="connsiteX41" fmla="*/ 270511 w 608814"/>
              <a:gd name="connsiteY41" fmla="*/ 251544 h 585693"/>
              <a:gd name="connsiteX42" fmla="*/ 252355 w 608814"/>
              <a:gd name="connsiteY42" fmla="*/ 262038 h 585693"/>
              <a:gd name="connsiteX43" fmla="*/ 253829 w 608814"/>
              <a:gd name="connsiteY43" fmla="*/ 276122 h 585693"/>
              <a:gd name="connsiteX44" fmla="*/ 252355 w 608814"/>
              <a:gd name="connsiteY44" fmla="*/ 290206 h 585693"/>
              <a:gd name="connsiteX45" fmla="*/ 270511 w 608814"/>
              <a:gd name="connsiteY45" fmla="*/ 300700 h 585693"/>
              <a:gd name="connsiteX46" fmla="*/ 278714 w 608814"/>
              <a:gd name="connsiteY46" fmla="*/ 325094 h 585693"/>
              <a:gd name="connsiteX47" fmla="*/ 258253 w 608814"/>
              <a:gd name="connsiteY47" fmla="*/ 321136 h 585693"/>
              <a:gd name="connsiteX48" fmla="*/ 195858 w 608814"/>
              <a:gd name="connsiteY48" fmla="*/ 321136 h 585693"/>
              <a:gd name="connsiteX49" fmla="*/ 212171 w 608814"/>
              <a:gd name="connsiteY49" fmla="*/ 276122 h 585693"/>
              <a:gd name="connsiteX50" fmla="*/ 140191 w 608814"/>
              <a:gd name="connsiteY50" fmla="*/ 204320 h 585693"/>
              <a:gd name="connsiteX51" fmla="*/ 68304 w 608814"/>
              <a:gd name="connsiteY51" fmla="*/ 276122 h 585693"/>
              <a:gd name="connsiteX52" fmla="*/ 140191 w 608814"/>
              <a:gd name="connsiteY52" fmla="*/ 348016 h 585693"/>
              <a:gd name="connsiteX53" fmla="*/ 148486 w 608814"/>
              <a:gd name="connsiteY53" fmla="*/ 347095 h 585693"/>
              <a:gd name="connsiteX54" fmla="*/ 140099 w 608814"/>
              <a:gd name="connsiteY54" fmla="*/ 376000 h 585693"/>
              <a:gd name="connsiteX55" fmla="*/ 140099 w 608814"/>
              <a:gd name="connsiteY55" fmla="*/ 420922 h 585693"/>
              <a:gd name="connsiteX56" fmla="*/ 116229 w 608814"/>
              <a:gd name="connsiteY56" fmla="*/ 420922 h 585693"/>
              <a:gd name="connsiteX57" fmla="*/ 96413 w 608814"/>
              <a:gd name="connsiteY57" fmla="*/ 401131 h 585693"/>
              <a:gd name="connsiteX58" fmla="*/ 96413 w 608814"/>
              <a:gd name="connsiteY58" fmla="*/ 380787 h 585693"/>
              <a:gd name="connsiteX59" fmla="*/ 71806 w 608814"/>
              <a:gd name="connsiteY59" fmla="*/ 366150 h 585693"/>
              <a:gd name="connsiteX60" fmla="*/ 53742 w 608814"/>
              <a:gd name="connsiteY60" fmla="*/ 376552 h 585693"/>
              <a:gd name="connsiteX61" fmla="*/ 38719 w 608814"/>
              <a:gd name="connsiteY61" fmla="*/ 378577 h 585693"/>
              <a:gd name="connsiteX62" fmla="*/ 26738 w 608814"/>
              <a:gd name="connsiteY62" fmla="*/ 369372 h 585693"/>
              <a:gd name="connsiteX63" fmla="*/ 2683 w 608814"/>
              <a:gd name="connsiteY63" fmla="*/ 327764 h 585693"/>
              <a:gd name="connsiteX64" fmla="*/ 9872 w 608814"/>
              <a:gd name="connsiteY64" fmla="*/ 300700 h 585693"/>
              <a:gd name="connsiteX65" fmla="*/ 28120 w 608814"/>
              <a:gd name="connsiteY65" fmla="*/ 290206 h 585693"/>
              <a:gd name="connsiteX66" fmla="*/ 26645 w 608814"/>
              <a:gd name="connsiteY66" fmla="*/ 276122 h 585693"/>
              <a:gd name="connsiteX67" fmla="*/ 28120 w 608814"/>
              <a:gd name="connsiteY67" fmla="*/ 262038 h 585693"/>
              <a:gd name="connsiteX68" fmla="*/ 9872 w 608814"/>
              <a:gd name="connsiteY68" fmla="*/ 251544 h 585693"/>
              <a:gd name="connsiteX69" fmla="*/ 2683 w 608814"/>
              <a:gd name="connsiteY69" fmla="*/ 224572 h 585693"/>
              <a:gd name="connsiteX70" fmla="*/ 26738 w 608814"/>
              <a:gd name="connsiteY70" fmla="*/ 182964 h 585693"/>
              <a:gd name="connsiteX71" fmla="*/ 38719 w 608814"/>
              <a:gd name="connsiteY71" fmla="*/ 173759 h 585693"/>
              <a:gd name="connsiteX72" fmla="*/ 53742 w 608814"/>
              <a:gd name="connsiteY72" fmla="*/ 175692 h 585693"/>
              <a:gd name="connsiteX73" fmla="*/ 71806 w 608814"/>
              <a:gd name="connsiteY73" fmla="*/ 186094 h 585693"/>
              <a:gd name="connsiteX74" fmla="*/ 96413 w 608814"/>
              <a:gd name="connsiteY74" fmla="*/ 171457 h 585693"/>
              <a:gd name="connsiteX75" fmla="*/ 96413 w 608814"/>
              <a:gd name="connsiteY75" fmla="*/ 151113 h 585693"/>
              <a:gd name="connsiteX76" fmla="*/ 116229 w 608814"/>
              <a:gd name="connsiteY76" fmla="*/ 131322 h 585693"/>
              <a:gd name="connsiteX77" fmla="*/ 445756 w 608814"/>
              <a:gd name="connsiteY77" fmla="*/ 83476 h 585693"/>
              <a:gd name="connsiteX78" fmla="*/ 414140 w 608814"/>
              <a:gd name="connsiteY78" fmla="*/ 115044 h 585693"/>
              <a:gd name="connsiteX79" fmla="*/ 445756 w 608814"/>
              <a:gd name="connsiteY79" fmla="*/ 146520 h 585693"/>
              <a:gd name="connsiteX80" fmla="*/ 477371 w 608814"/>
              <a:gd name="connsiteY80" fmla="*/ 115044 h 585693"/>
              <a:gd name="connsiteX81" fmla="*/ 445756 w 608814"/>
              <a:gd name="connsiteY81" fmla="*/ 83476 h 585693"/>
              <a:gd name="connsiteX82" fmla="*/ 426676 w 608814"/>
              <a:gd name="connsiteY82" fmla="*/ 0 h 585693"/>
              <a:gd name="connsiteX83" fmla="*/ 464835 w 608814"/>
              <a:gd name="connsiteY83" fmla="*/ 0 h 585693"/>
              <a:gd name="connsiteX84" fmla="*/ 480597 w 608814"/>
              <a:gd name="connsiteY84" fmla="*/ 15738 h 585693"/>
              <a:gd name="connsiteX85" fmla="*/ 480597 w 608814"/>
              <a:gd name="connsiteY85" fmla="*/ 31936 h 585693"/>
              <a:gd name="connsiteX86" fmla="*/ 500138 w 608814"/>
              <a:gd name="connsiteY86" fmla="*/ 43533 h 585693"/>
              <a:gd name="connsiteX87" fmla="*/ 514425 w 608814"/>
              <a:gd name="connsiteY87" fmla="*/ 35249 h 585693"/>
              <a:gd name="connsiteX88" fmla="*/ 535901 w 608814"/>
              <a:gd name="connsiteY88" fmla="*/ 40956 h 585693"/>
              <a:gd name="connsiteX89" fmla="*/ 554981 w 608814"/>
              <a:gd name="connsiteY89" fmla="*/ 73996 h 585693"/>
              <a:gd name="connsiteX90" fmla="*/ 556640 w 608814"/>
              <a:gd name="connsiteY90" fmla="*/ 85961 h 585693"/>
              <a:gd name="connsiteX91" fmla="*/ 549266 w 608814"/>
              <a:gd name="connsiteY91" fmla="*/ 95440 h 585693"/>
              <a:gd name="connsiteX92" fmla="*/ 534887 w 608814"/>
              <a:gd name="connsiteY92" fmla="*/ 103815 h 585693"/>
              <a:gd name="connsiteX93" fmla="*/ 535993 w 608814"/>
              <a:gd name="connsiteY93" fmla="*/ 115044 h 585693"/>
              <a:gd name="connsiteX94" fmla="*/ 535717 w 608814"/>
              <a:gd name="connsiteY94" fmla="*/ 117621 h 585693"/>
              <a:gd name="connsiteX95" fmla="*/ 521153 w 608814"/>
              <a:gd name="connsiteY95" fmla="*/ 117621 h 585693"/>
              <a:gd name="connsiteX96" fmla="*/ 466126 w 608814"/>
              <a:gd name="connsiteY96" fmla="*/ 172565 h 585693"/>
              <a:gd name="connsiteX97" fmla="*/ 466126 w 608814"/>
              <a:gd name="connsiteY97" fmla="*/ 229719 h 585693"/>
              <a:gd name="connsiteX98" fmla="*/ 466126 w 608814"/>
              <a:gd name="connsiteY98" fmla="*/ 242604 h 585693"/>
              <a:gd name="connsiteX99" fmla="*/ 453590 w 608814"/>
              <a:gd name="connsiteY99" fmla="*/ 229995 h 585693"/>
              <a:gd name="connsiteX100" fmla="*/ 421330 w 608814"/>
              <a:gd name="connsiteY100" fmla="*/ 219319 h 585693"/>
              <a:gd name="connsiteX101" fmla="*/ 411928 w 608814"/>
              <a:gd name="connsiteY101" fmla="*/ 219319 h 585693"/>
              <a:gd name="connsiteX102" fmla="*/ 410914 w 608814"/>
              <a:gd name="connsiteY102" fmla="*/ 214257 h 585693"/>
              <a:gd name="connsiteX103" fmla="*/ 410914 w 608814"/>
              <a:gd name="connsiteY103" fmla="*/ 198059 h 585693"/>
              <a:gd name="connsiteX104" fmla="*/ 391373 w 608814"/>
              <a:gd name="connsiteY104" fmla="*/ 186463 h 585693"/>
              <a:gd name="connsiteX105" fmla="*/ 377086 w 608814"/>
              <a:gd name="connsiteY105" fmla="*/ 194746 h 585693"/>
              <a:gd name="connsiteX106" fmla="*/ 365104 w 608814"/>
              <a:gd name="connsiteY106" fmla="*/ 196310 h 585693"/>
              <a:gd name="connsiteX107" fmla="*/ 355610 w 608814"/>
              <a:gd name="connsiteY107" fmla="*/ 189040 h 585693"/>
              <a:gd name="connsiteX108" fmla="*/ 336530 w 608814"/>
              <a:gd name="connsiteY108" fmla="*/ 155999 h 585693"/>
              <a:gd name="connsiteX109" fmla="*/ 342245 w 608814"/>
              <a:gd name="connsiteY109" fmla="*/ 134463 h 585693"/>
              <a:gd name="connsiteX110" fmla="*/ 356716 w 608814"/>
              <a:gd name="connsiteY110" fmla="*/ 126180 h 585693"/>
              <a:gd name="connsiteX111" fmla="*/ 355518 w 608814"/>
              <a:gd name="connsiteY111" fmla="*/ 115044 h 585693"/>
              <a:gd name="connsiteX112" fmla="*/ 356716 w 608814"/>
              <a:gd name="connsiteY112" fmla="*/ 103815 h 585693"/>
              <a:gd name="connsiteX113" fmla="*/ 342245 w 608814"/>
              <a:gd name="connsiteY113" fmla="*/ 95440 h 585693"/>
              <a:gd name="connsiteX114" fmla="*/ 336530 w 608814"/>
              <a:gd name="connsiteY114" fmla="*/ 73996 h 585693"/>
              <a:gd name="connsiteX115" fmla="*/ 355610 w 608814"/>
              <a:gd name="connsiteY115" fmla="*/ 40956 h 585693"/>
              <a:gd name="connsiteX116" fmla="*/ 365104 w 608814"/>
              <a:gd name="connsiteY116" fmla="*/ 33685 h 585693"/>
              <a:gd name="connsiteX117" fmla="*/ 377086 w 608814"/>
              <a:gd name="connsiteY117" fmla="*/ 35249 h 585693"/>
              <a:gd name="connsiteX118" fmla="*/ 391373 w 608814"/>
              <a:gd name="connsiteY118" fmla="*/ 43533 h 585693"/>
              <a:gd name="connsiteX119" fmla="*/ 410914 w 608814"/>
              <a:gd name="connsiteY119" fmla="*/ 31936 h 585693"/>
              <a:gd name="connsiteX120" fmla="*/ 410914 w 608814"/>
              <a:gd name="connsiteY120" fmla="*/ 15738 h 585693"/>
              <a:gd name="connsiteX121" fmla="*/ 426676 w 608814"/>
              <a:gd name="connsiteY121" fmla="*/ 0 h 585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Lst>
            <a:rect l="l" t="t" r="r" b="b"/>
            <a:pathLst>
              <a:path w="608814" h="585693">
                <a:moveTo>
                  <a:pt x="195114" y="351627"/>
                </a:moveTo>
                <a:lnTo>
                  <a:pt x="258290" y="351627"/>
                </a:lnTo>
                <a:cubicBezTo>
                  <a:pt x="271848" y="351627"/>
                  <a:pt x="282731" y="362580"/>
                  <a:pt x="282731" y="376018"/>
                </a:cubicBezTo>
                <a:lnTo>
                  <a:pt x="282731" y="561210"/>
                </a:lnTo>
                <a:cubicBezTo>
                  <a:pt x="282731" y="574740"/>
                  <a:pt x="271848" y="585693"/>
                  <a:pt x="258290" y="585693"/>
                </a:cubicBezTo>
                <a:lnTo>
                  <a:pt x="195114" y="585693"/>
                </a:lnTo>
                <a:cubicBezTo>
                  <a:pt x="181556" y="585693"/>
                  <a:pt x="170673" y="574740"/>
                  <a:pt x="170673" y="561210"/>
                </a:cubicBezTo>
                <a:lnTo>
                  <a:pt x="170673" y="376018"/>
                </a:lnTo>
                <a:cubicBezTo>
                  <a:pt x="170673" y="362580"/>
                  <a:pt x="181556" y="351627"/>
                  <a:pt x="195114" y="351627"/>
                </a:cubicBezTo>
                <a:close/>
                <a:moveTo>
                  <a:pt x="358100" y="249872"/>
                </a:moveTo>
                <a:lnTo>
                  <a:pt x="421316" y="249872"/>
                </a:lnTo>
                <a:cubicBezTo>
                  <a:pt x="434771" y="249872"/>
                  <a:pt x="445737" y="260735"/>
                  <a:pt x="445737" y="274267"/>
                </a:cubicBezTo>
                <a:lnTo>
                  <a:pt x="445737" y="561206"/>
                </a:lnTo>
                <a:cubicBezTo>
                  <a:pt x="445737" y="574738"/>
                  <a:pt x="434771" y="585693"/>
                  <a:pt x="421316" y="585693"/>
                </a:cubicBezTo>
                <a:lnTo>
                  <a:pt x="358100" y="585693"/>
                </a:lnTo>
                <a:cubicBezTo>
                  <a:pt x="344645" y="585693"/>
                  <a:pt x="333679" y="574738"/>
                  <a:pt x="333679" y="561206"/>
                </a:cubicBezTo>
                <a:lnTo>
                  <a:pt x="333679" y="274267"/>
                </a:lnTo>
                <a:cubicBezTo>
                  <a:pt x="333679" y="260735"/>
                  <a:pt x="344645" y="249872"/>
                  <a:pt x="358100" y="249872"/>
                </a:cubicBezTo>
                <a:close/>
                <a:moveTo>
                  <a:pt x="140260" y="224680"/>
                </a:moveTo>
                <a:cubicBezTo>
                  <a:pt x="168749" y="224680"/>
                  <a:pt x="191844" y="247711"/>
                  <a:pt x="191844" y="276122"/>
                </a:cubicBezTo>
                <a:cubicBezTo>
                  <a:pt x="191844" y="304533"/>
                  <a:pt x="168749" y="327564"/>
                  <a:pt x="140260" y="327564"/>
                </a:cubicBezTo>
                <a:cubicBezTo>
                  <a:pt x="111771" y="327564"/>
                  <a:pt x="88676" y="304533"/>
                  <a:pt x="88676" y="276122"/>
                </a:cubicBezTo>
                <a:cubicBezTo>
                  <a:pt x="88676" y="247711"/>
                  <a:pt x="111771" y="224680"/>
                  <a:pt x="140260" y="224680"/>
                </a:cubicBezTo>
                <a:close/>
                <a:moveTo>
                  <a:pt x="521177" y="148117"/>
                </a:moveTo>
                <a:lnTo>
                  <a:pt x="584301" y="148117"/>
                </a:lnTo>
                <a:cubicBezTo>
                  <a:pt x="597848" y="148117"/>
                  <a:pt x="608814" y="159070"/>
                  <a:pt x="608814" y="172601"/>
                </a:cubicBezTo>
                <a:lnTo>
                  <a:pt x="608814" y="561209"/>
                </a:lnTo>
                <a:cubicBezTo>
                  <a:pt x="608814" y="574740"/>
                  <a:pt x="597848" y="585693"/>
                  <a:pt x="584301" y="585693"/>
                </a:cubicBezTo>
                <a:lnTo>
                  <a:pt x="521177" y="585693"/>
                </a:lnTo>
                <a:cubicBezTo>
                  <a:pt x="507722" y="585693"/>
                  <a:pt x="496756" y="574740"/>
                  <a:pt x="496756" y="561209"/>
                </a:cubicBezTo>
                <a:lnTo>
                  <a:pt x="496756" y="172601"/>
                </a:lnTo>
                <a:cubicBezTo>
                  <a:pt x="496756" y="159070"/>
                  <a:pt x="507722" y="148117"/>
                  <a:pt x="521177" y="148117"/>
                </a:cubicBezTo>
                <a:close/>
                <a:moveTo>
                  <a:pt x="116229" y="131322"/>
                </a:moveTo>
                <a:lnTo>
                  <a:pt x="164246" y="131322"/>
                </a:lnTo>
                <a:cubicBezTo>
                  <a:pt x="175214" y="131322"/>
                  <a:pt x="184061" y="140159"/>
                  <a:pt x="184061" y="151113"/>
                </a:cubicBezTo>
                <a:lnTo>
                  <a:pt x="184061" y="171457"/>
                </a:lnTo>
                <a:cubicBezTo>
                  <a:pt x="193001" y="175231"/>
                  <a:pt x="201019" y="180386"/>
                  <a:pt x="208669" y="186094"/>
                </a:cubicBezTo>
                <a:lnTo>
                  <a:pt x="226641" y="175692"/>
                </a:lnTo>
                <a:cubicBezTo>
                  <a:pt x="236134" y="170261"/>
                  <a:pt x="248300" y="173482"/>
                  <a:pt x="253737" y="182964"/>
                </a:cubicBezTo>
                <a:lnTo>
                  <a:pt x="277792" y="224572"/>
                </a:lnTo>
                <a:cubicBezTo>
                  <a:pt x="280465" y="229083"/>
                  <a:pt x="281110" y="234514"/>
                  <a:pt x="279727" y="239577"/>
                </a:cubicBezTo>
                <a:cubicBezTo>
                  <a:pt x="278437" y="244640"/>
                  <a:pt x="275119" y="248966"/>
                  <a:pt x="270511" y="251544"/>
                </a:cubicBezTo>
                <a:lnTo>
                  <a:pt x="252355" y="262038"/>
                </a:lnTo>
                <a:cubicBezTo>
                  <a:pt x="253000" y="266733"/>
                  <a:pt x="253829" y="271335"/>
                  <a:pt x="253829" y="276122"/>
                </a:cubicBezTo>
                <a:cubicBezTo>
                  <a:pt x="253829" y="281001"/>
                  <a:pt x="253000" y="285604"/>
                  <a:pt x="252355" y="290206"/>
                </a:cubicBezTo>
                <a:lnTo>
                  <a:pt x="270511" y="300700"/>
                </a:lnTo>
                <a:cubicBezTo>
                  <a:pt x="279174" y="305671"/>
                  <a:pt x="282308" y="316165"/>
                  <a:pt x="278714" y="325094"/>
                </a:cubicBezTo>
                <a:cubicBezTo>
                  <a:pt x="272354" y="322609"/>
                  <a:pt x="265442" y="321136"/>
                  <a:pt x="258253" y="321136"/>
                </a:cubicBezTo>
                <a:lnTo>
                  <a:pt x="195858" y="321136"/>
                </a:lnTo>
                <a:cubicBezTo>
                  <a:pt x="205904" y="308709"/>
                  <a:pt x="212171" y="293244"/>
                  <a:pt x="212171" y="276122"/>
                </a:cubicBezTo>
                <a:cubicBezTo>
                  <a:pt x="212171" y="236539"/>
                  <a:pt x="179914" y="204320"/>
                  <a:pt x="140191" y="204320"/>
                </a:cubicBezTo>
                <a:cubicBezTo>
                  <a:pt x="100561" y="204320"/>
                  <a:pt x="68304" y="236539"/>
                  <a:pt x="68304" y="276122"/>
                </a:cubicBezTo>
                <a:cubicBezTo>
                  <a:pt x="68304" y="315797"/>
                  <a:pt x="100561" y="348016"/>
                  <a:pt x="140191" y="348016"/>
                </a:cubicBezTo>
                <a:cubicBezTo>
                  <a:pt x="143048" y="348016"/>
                  <a:pt x="145721" y="347463"/>
                  <a:pt x="148486" y="347095"/>
                </a:cubicBezTo>
                <a:cubicBezTo>
                  <a:pt x="143233" y="355564"/>
                  <a:pt x="140099" y="365414"/>
                  <a:pt x="140099" y="376000"/>
                </a:cubicBezTo>
                <a:lnTo>
                  <a:pt x="140099" y="420922"/>
                </a:lnTo>
                <a:lnTo>
                  <a:pt x="116229" y="420922"/>
                </a:lnTo>
                <a:cubicBezTo>
                  <a:pt x="105261" y="420922"/>
                  <a:pt x="96413" y="412085"/>
                  <a:pt x="96413" y="401131"/>
                </a:cubicBezTo>
                <a:lnTo>
                  <a:pt x="96413" y="380787"/>
                </a:lnTo>
                <a:cubicBezTo>
                  <a:pt x="87474" y="377013"/>
                  <a:pt x="79455" y="371950"/>
                  <a:pt x="71806" y="366150"/>
                </a:cubicBezTo>
                <a:lnTo>
                  <a:pt x="53742" y="376552"/>
                </a:lnTo>
                <a:cubicBezTo>
                  <a:pt x="49226" y="379222"/>
                  <a:pt x="43788" y="379866"/>
                  <a:pt x="38719" y="378577"/>
                </a:cubicBezTo>
                <a:cubicBezTo>
                  <a:pt x="33650" y="377197"/>
                  <a:pt x="29318" y="373883"/>
                  <a:pt x="26738" y="369372"/>
                </a:cubicBezTo>
                <a:lnTo>
                  <a:pt x="2683" y="327764"/>
                </a:lnTo>
                <a:cubicBezTo>
                  <a:pt x="-2847" y="318282"/>
                  <a:pt x="471" y="306131"/>
                  <a:pt x="9872" y="300700"/>
                </a:cubicBezTo>
                <a:lnTo>
                  <a:pt x="28120" y="290206"/>
                </a:lnTo>
                <a:cubicBezTo>
                  <a:pt x="27475" y="285604"/>
                  <a:pt x="26645" y="281001"/>
                  <a:pt x="26645" y="276122"/>
                </a:cubicBezTo>
                <a:cubicBezTo>
                  <a:pt x="26645" y="271335"/>
                  <a:pt x="27475" y="266733"/>
                  <a:pt x="28120" y="262038"/>
                </a:cubicBezTo>
                <a:lnTo>
                  <a:pt x="9872" y="251544"/>
                </a:lnTo>
                <a:cubicBezTo>
                  <a:pt x="471" y="246113"/>
                  <a:pt x="-2847" y="233962"/>
                  <a:pt x="2683" y="224572"/>
                </a:cubicBezTo>
                <a:lnTo>
                  <a:pt x="26738" y="182964"/>
                </a:lnTo>
                <a:cubicBezTo>
                  <a:pt x="29318" y="178361"/>
                  <a:pt x="33650" y="175139"/>
                  <a:pt x="38719" y="173759"/>
                </a:cubicBezTo>
                <a:cubicBezTo>
                  <a:pt x="43788" y="172378"/>
                  <a:pt x="49226" y="173114"/>
                  <a:pt x="53742" y="175692"/>
                </a:cubicBezTo>
                <a:lnTo>
                  <a:pt x="71806" y="186094"/>
                </a:lnTo>
                <a:cubicBezTo>
                  <a:pt x="79455" y="180386"/>
                  <a:pt x="87474" y="175231"/>
                  <a:pt x="96413" y="171457"/>
                </a:cubicBezTo>
                <a:lnTo>
                  <a:pt x="96413" y="151113"/>
                </a:lnTo>
                <a:cubicBezTo>
                  <a:pt x="96413" y="140159"/>
                  <a:pt x="105261" y="131322"/>
                  <a:pt x="116229" y="131322"/>
                </a:cubicBezTo>
                <a:close/>
                <a:moveTo>
                  <a:pt x="445756" y="83476"/>
                </a:moveTo>
                <a:cubicBezTo>
                  <a:pt x="428335" y="83476"/>
                  <a:pt x="414140" y="97557"/>
                  <a:pt x="414140" y="115044"/>
                </a:cubicBezTo>
                <a:cubicBezTo>
                  <a:pt x="414140" y="132438"/>
                  <a:pt x="428335" y="146520"/>
                  <a:pt x="445756" y="146520"/>
                </a:cubicBezTo>
                <a:cubicBezTo>
                  <a:pt x="463176" y="146520"/>
                  <a:pt x="477371" y="132438"/>
                  <a:pt x="477371" y="115044"/>
                </a:cubicBezTo>
                <a:cubicBezTo>
                  <a:pt x="477371" y="97557"/>
                  <a:pt x="463176" y="83476"/>
                  <a:pt x="445756" y="83476"/>
                </a:cubicBezTo>
                <a:close/>
                <a:moveTo>
                  <a:pt x="426676" y="0"/>
                </a:moveTo>
                <a:lnTo>
                  <a:pt x="464835" y="0"/>
                </a:lnTo>
                <a:cubicBezTo>
                  <a:pt x="473500" y="0"/>
                  <a:pt x="480597" y="7087"/>
                  <a:pt x="480597" y="15738"/>
                </a:cubicBezTo>
                <a:lnTo>
                  <a:pt x="480597" y="31936"/>
                </a:lnTo>
                <a:cubicBezTo>
                  <a:pt x="487694" y="34881"/>
                  <a:pt x="494054" y="38931"/>
                  <a:pt x="500138" y="43533"/>
                </a:cubicBezTo>
                <a:lnTo>
                  <a:pt x="514425" y="35249"/>
                </a:lnTo>
                <a:cubicBezTo>
                  <a:pt x="521983" y="30924"/>
                  <a:pt x="531569" y="33501"/>
                  <a:pt x="535901" y="40956"/>
                </a:cubicBezTo>
                <a:lnTo>
                  <a:pt x="554981" y="73996"/>
                </a:lnTo>
                <a:cubicBezTo>
                  <a:pt x="557101" y="77585"/>
                  <a:pt x="557654" y="81911"/>
                  <a:pt x="556640" y="85961"/>
                </a:cubicBezTo>
                <a:cubicBezTo>
                  <a:pt x="555534" y="89918"/>
                  <a:pt x="552861" y="93415"/>
                  <a:pt x="549266" y="95440"/>
                </a:cubicBezTo>
                <a:lnTo>
                  <a:pt x="534887" y="103815"/>
                </a:lnTo>
                <a:cubicBezTo>
                  <a:pt x="535348" y="107497"/>
                  <a:pt x="535993" y="111178"/>
                  <a:pt x="535993" y="115044"/>
                </a:cubicBezTo>
                <a:cubicBezTo>
                  <a:pt x="535993" y="115872"/>
                  <a:pt x="535809" y="116700"/>
                  <a:pt x="535717" y="117621"/>
                </a:cubicBezTo>
                <a:lnTo>
                  <a:pt x="521153" y="117621"/>
                </a:lnTo>
                <a:cubicBezTo>
                  <a:pt x="490828" y="117621"/>
                  <a:pt x="466126" y="142286"/>
                  <a:pt x="466126" y="172565"/>
                </a:cubicBezTo>
                <a:lnTo>
                  <a:pt x="466126" y="229719"/>
                </a:lnTo>
                <a:lnTo>
                  <a:pt x="466126" y="242604"/>
                </a:lnTo>
                <a:cubicBezTo>
                  <a:pt x="462715" y="237726"/>
                  <a:pt x="458383" y="233493"/>
                  <a:pt x="453590" y="229995"/>
                </a:cubicBezTo>
                <a:cubicBezTo>
                  <a:pt x="444465" y="223369"/>
                  <a:pt x="433404" y="219319"/>
                  <a:pt x="421330" y="219319"/>
                </a:cubicBezTo>
                <a:lnTo>
                  <a:pt x="411928" y="219319"/>
                </a:lnTo>
                <a:cubicBezTo>
                  <a:pt x="411375" y="217755"/>
                  <a:pt x="410914" y="216098"/>
                  <a:pt x="410914" y="214257"/>
                </a:cubicBezTo>
                <a:lnTo>
                  <a:pt x="410914" y="198059"/>
                </a:lnTo>
                <a:cubicBezTo>
                  <a:pt x="403817" y="195114"/>
                  <a:pt x="397457" y="191064"/>
                  <a:pt x="391373" y="186463"/>
                </a:cubicBezTo>
                <a:lnTo>
                  <a:pt x="377086" y="194746"/>
                </a:lnTo>
                <a:cubicBezTo>
                  <a:pt x="373492" y="196863"/>
                  <a:pt x="369160" y="197415"/>
                  <a:pt x="365104" y="196310"/>
                </a:cubicBezTo>
                <a:cubicBezTo>
                  <a:pt x="361140" y="195206"/>
                  <a:pt x="357638" y="192629"/>
                  <a:pt x="355610" y="189040"/>
                </a:cubicBezTo>
                <a:lnTo>
                  <a:pt x="336530" y="155999"/>
                </a:lnTo>
                <a:cubicBezTo>
                  <a:pt x="332198" y="148452"/>
                  <a:pt x="334687" y="138881"/>
                  <a:pt x="342245" y="134463"/>
                </a:cubicBezTo>
                <a:lnTo>
                  <a:pt x="356716" y="126180"/>
                </a:lnTo>
                <a:cubicBezTo>
                  <a:pt x="356163" y="122498"/>
                  <a:pt x="355518" y="118817"/>
                  <a:pt x="355518" y="115044"/>
                </a:cubicBezTo>
                <a:cubicBezTo>
                  <a:pt x="355518" y="111178"/>
                  <a:pt x="356163" y="107497"/>
                  <a:pt x="356716" y="103815"/>
                </a:cubicBezTo>
                <a:lnTo>
                  <a:pt x="342245" y="95440"/>
                </a:lnTo>
                <a:cubicBezTo>
                  <a:pt x="334687" y="91115"/>
                  <a:pt x="332198" y="81543"/>
                  <a:pt x="336530" y="73996"/>
                </a:cubicBezTo>
                <a:lnTo>
                  <a:pt x="355610" y="40956"/>
                </a:lnTo>
                <a:cubicBezTo>
                  <a:pt x="357638" y="37366"/>
                  <a:pt x="361140" y="34789"/>
                  <a:pt x="365104" y="33685"/>
                </a:cubicBezTo>
                <a:cubicBezTo>
                  <a:pt x="369160" y="32580"/>
                  <a:pt x="373492" y="33133"/>
                  <a:pt x="377086" y="35249"/>
                </a:cubicBezTo>
                <a:lnTo>
                  <a:pt x="391373" y="43533"/>
                </a:lnTo>
                <a:cubicBezTo>
                  <a:pt x="397457" y="38931"/>
                  <a:pt x="403817" y="34881"/>
                  <a:pt x="410914" y="31936"/>
                </a:cubicBezTo>
                <a:lnTo>
                  <a:pt x="410914" y="15738"/>
                </a:lnTo>
                <a:cubicBezTo>
                  <a:pt x="410914" y="7087"/>
                  <a:pt x="418011" y="0"/>
                  <a:pt x="426676" y="0"/>
                </a:cubicBezTo>
                <a:close/>
              </a:path>
            </a:pathLst>
          </a:custGeom>
          <a:solidFill>
            <a:srgbClr val="595959"/>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sp>
        <p:nvSpPr>
          <p:cNvPr id="11" name="îṩḻiḑè"/>
          <p:cNvSpPr/>
          <p:nvPr/>
        </p:nvSpPr>
        <p:spPr>
          <a:xfrm>
            <a:off x="8132059" y="1123950"/>
            <a:ext cx="3386842" cy="28611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b" anchorCtr="1">
            <a:normAutofit/>
          </a:bodyPr>
          <a:lstStyle/>
          <a:p>
            <a:pPr algn="ctr" defTabSz="914400">
              <a:lnSpc>
                <a:spcPct val="120000"/>
              </a:lnSpc>
            </a:pPr>
            <a:endParaRPr lang="zh-CN" altLang="en-US" sz="1050" dirty="0">
              <a:solidFill>
                <a:schemeClr val="bg1"/>
              </a:solidFill>
            </a:endParaRPr>
          </a:p>
        </p:txBody>
      </p:sp>
      <p:sp>
        <p:nvSpPr>
          <p:cNvPr id="12" name="íṧḻïďe"/>
          <p:cNvSpPr/>
          <p:nvPr/>
        </p:nvSpPr>
        <p:spPr bwMode="auto">
          <a:xfrm>
            <a:off x="9444480" y="1680797"/>
            <a:ext cx="762000" cy="733837"/>
          </a:xfrm>
          <a:custGeom>
            <a:avLst/>
            <a:gdLst>
              <a:gd name="connsiteX0" fmla="*/ 216243 w 609050"/>
              <a:gd name="connsiteY0" fmla="*/ 412730 h 586540"/>
              <a:gd name="connsiteX1" fmla="*/ 216243 w 609050"/>
              <a:gd name="connsiteY1" fmla="*/ 456594 h 586540"/>
              <a:gd name="connsiteX2" fmla="*/ 293953 w 609050"/>
              <a:gd name="connsiteY2" fmla="*/ 456594 h 586540"/>
              <a:gd name="connsiteX3" fmla="*/ 293953 w 609050"/>
              <a:gd name="connsiteY3" fmla="*/ 412730 h 586540"/>
              <a:gd name="connsiteX4" fmla="*/ 69884 w 609050"/>
              <a:gd name="connsiteY4" fmla="*/ 412730 h 586540"/>
              <a:gd name="connsiteX5" fmla="*/ 69884 w 609050"/>
              <a:gd name="connsiteY5" fmla="*/ 456594 h 586540"/>
              <a:gd name="connsiteX6" fmla="*/ 147595 w 609050"/>
              <a:gd name="connsiteY6" fmla="*/ 456594 h 586540"/>
              <a:gd name="connsiteX7" fmla="*/ 147595 w 609050"/>
              <a:gd name="connsiteY7" fmla="*/ 412730 h 586540"/>
              <a:gd name="connsiteX8" fmla="*/ 460769 w 609050"/>
              <a:gd name="connsiteY8" fmla="*/ 376268 h 586540"/>
              <a:gd name="connsiteX9" fmla="*/ 460769 w 609050"/>
              <a:gd name="connsiteY9" fmla="*/ 414786 h 586540"/>
              <a:gd name="connsiteX10" fmla="*/ 555916 w 609050"/>
              <a:gd name="connsiteY10" fmla="*/ 414786 h 586540"/>
              <a:gd name="connsiteX11" fmla="*/ 555916 w 609050"/>
              <a:gd name="connsiteY11" fmla="*/ 376268 h 586540"/>
              <a:gd name="connsiteX12" fmla="*/ 216243 w 609050"/>
              <a:gd name="connsiteY12" fmla="*/ 339670 h 586540"/>
              <a:gd name="connsiteX13" fmla="*/ 216243 w 609050"/>
              <a:gd name="connsiteY13" fmla="*/ 383533 h 586540"/>
              <a:gd name="connsiteX14" fmla="*/ 293953 w 609050"/>
              <a:gd name="connsiteY14" fmla="*/ 383533 h 586540"/>
              <a:gd name="connsiteX15" fmla="*/ 293953 w 609050"/>
              <a:gd name="connsiteY15" fmla="*/ 339670 h 586540"/>
              <a:gd name="connsiteX16" fmla="*/ 69884 w 609050"/>
              <a:gd name="connsiteY16" fmla="*/ 339670 h 586540"/>
              <a:gd name="connsiteX17" fmla="*/ 69884 w 609050"/>
              <a:gd name="connsiteY17" fmla="*/ 383533 h 586540"/>
              <a:gd name="connsiteX18" fmla="*/ 147595 w 609050"/>
              <a:gd name="connsiteY18" fmla="*/ 383533 h 586540"/>
              <a:gd name="connsiteX19" fmla="*/ 147595 w 609050"/>
              <a:gd name="connsiteY19" fmla="*/ 339670 h 586540"/>
              <a:gd name="connsiteX20" fmla="*/ 460769 w 609050"/>
              <a:gd name="connsiteY20" fmla="*/ 303071 h 586540"/>
              <a:gd name="connsiteX21" fmla="*/ 460769 w 609050"/>
              <a:gd name="connsiteY21" fmla="*/ 341726 h 586540"/>
              <a:gd name="connsiteX22" fmla="*/ 555916 w 609050"/>
              <a:gd name="connsiteY22" fmla="*/ 341726 h 586540"/>
              <a:gd name="connsiteX23" fmla="*/ 555916 w 609050"/>
              <a:gd name="connsiteY23" fmla="*/ 303071 h 586540"/>
              <a:gd name="connsiteX24" fmla="*/ 216243 w 609050"/>
              <a:gd name="connsiteY24" fmla="*/ 266609 h 586540"/>
              <a:gd name="connsiteX25" fmla="*/ 216243 w 609050"/>
              <a:gd name="connsiteY25" fmla="*/ 310473 h 586540"/>
              <a:gd name="connsiteX26" fmla="*/ 293953 w 609050"/>
              <a:gd name="connsiteY26" fmla="*/ 310473 h 586540"/>
              <a:gd name="connsiteX27" fmla="*/ 293953 w 609050"/>
              <a:gd name="connsiteY27" fmla="*/ 266609 h 586540"/>
              <a:gd name="connsiteX28" fmla="*/ 69884 w 609050"/>
              <a:gd name="connsiteY28" fmla="*/ 266609 h 586540"/>
              <a:gd name="connsiteX29" fmla="*/ 69884 w 609050"/>
              <a:gd name="connsiteY29" fmla="*/ 310473 h 586540"/>
              <a:gd name="connsiteX30" fmla="*/ 147595 w 609050"/>
              <a:gd name="connsiteY30" fmla="*/ 310473 h 586540"/>
              <a:gd name="connsiteX31" fmla="*/ 147595 w 609050"/>
              <a:gd name="connsiteY31" fmla="*/ 266609 h 586540"/>
              <a:gd name="connsiteX32" fmla="*/ 460769 w 609050"/>
              <a:gd name="connsiteY32" fmla="*/ 230010 h 586540"/>
              <a:gd name="connsiteX33" fmla="*/ 460769 w 609050"/>
              <a:gd name="connsiteY33" fmla="*/ 268528 h 586540"/>
              <a:gd name="connsiteX34" fmla="*/ 555916 w 609050"/>
              <a:gd name="connsiteY34" fmla="*/ 268528 h 586540"/>
              <a:gd name="connsiteX35" fmla="*/ 555916 w 609050"/>
              <a:gd name="connsiteY35" fmla="*/ 230010 h 586540"/>
              <a:gd name="connsiteX36" fmla="*/ 216243 w 609050"/>
              <a:gd name="connsiteY36" fmla="*/ 193549 h 586540"/>
              <a:gd name="connsiteX37" fmla="*/ 216243 w 609050"/>
              <a:gd name="connsiteY37" fmla="*/ 237412 h 586540"/>
              <a:gd name="connsiteX38" fmla="*/ 293953 w 609050"/>
              <a:gd name="connsiteY38" fmla="*/ 237412 h 586540"/>
              <a:gd name="connsiteX39" fmla="*/ 293953 w 609050"/>
              <a:gd name="connsiteY39" fmla="*/ 193549 h 586540"/>
              <a:gd name="connsiteX40" fmla="*/ 69884 w 609050"/>
              <a:gd name="connsiteY40" fmla="*/ 193549 h 586540"/>
              <a:gd name="connsiteX41" fmla="*/ 69884 w 609050"/>
              <a:gd name="connsiteY41" fmla="*/ 237412 h 586540"/>
              <a:gd name="connsiteX42" fmla="*/ 147595 w 609050"/>
              <a:gd name="connsiteY42" fmla="*/ 237412 h 586540"/>
              <a:gd name="connsiteX43" fmla="*/ 147595 w 609050"/>
              <a:gd name="connsiteY43" fmla="*/ 193549 h 586540"/>
              <a:gd name="connsiteX44" fmla="*/ 460769 w 609050"/>
              <a:gd name="connsiteY44" fmla="*/ 156950 h 586540"/>
              <a:gd name="connsiteX45" fmla="*/ 460769 w 609050"/>
              <a:gd name="connsiteY45" fmla="*/ 195468 h 586540"/>
              <a:gd name="connsiteX46" fmla="*/ 555916 w 609050"/>
              <a:gd name="connsiteY46" fmla="*/ 195468 h 586540"/>
              <a:gd name="connsiteX47" fmla="*/ 555916 w 609050"/>
              <a:gd name="connsiteY47" fmla="*/ 156950 h 586540"/>
              <a:gd name="connsiteX48" fmla="*/ 192926 w 609050"/>
              <a:gd name="connsiteY48" fmla="*/ 96251 h 586540"/>
              <a:gd name="connsiteX49" fmla="*/ 361366 w 609050"/>
              <a:gd name="connsiteY49" fmla="*/ 96251 h 586540"/>
              <a:gd name="connsiteX50" fmla="*/ 361366 w 609050"/>
              <a:gd name="connsiteY50" fmla="*/ 114880 h 586540"/>
              <a:gd name="connsiteX51" fmla="*/ 192926 w 609050"/>
              <a:gd name="connsiteY51" fmla="*/ 114880 h 586540"/>
              <a:gd name="connsiteX52" fmla="*/ 192926 w 609050"/>
              <a:gd name="connsiteY52" fmla="*/ 49819 h 586540"/>
              <a:gd name="connsiteX53" fmla="*/ 361366 w 609050"/>
              <a:gd name="connsiteY53" fmla="*/ 49819 h 586540"/>
              <a:gd name="connsiteX54" fmla="*/ 361366 w 609050"/>
              <a:gd name="connsiteY54" fmla="*/ 68307 h 586540"/>
              <a:gd name="connsiteX55" fmla="*/ 192926 w 609050"/>
              <a:gd name="connsiteY55" fmla="*/ 68307 h 586540"/>
              <a:gd name="connsiteX56" fmla="*/ 166130 w 609050"/>
              <a:gd name="connsiteY56" fmla="*/ 25222 h 586540"/>
              <a:gd name="connsiteX57" fmla="*/ 166130 w 609050"/>
              <a:gd name="connsiteY57" fmla="*/ 155716 h 586540"/>
              <a:gd name="connsiteX58" fmla="*/ 338987 w 609050"/>
              <a:gd name="connsiteY58" fmla="*/ 155716 h 586540"/>
              <a:gd name="connsiteX59" fmla="*/ 338987 w 609050"/>
              <a:gd name="connsiteY59" fmla="*/ 341040 h 586540"/>
              <a:gd name="connsiteX60" fmla="*/ 338987 w 609050"/>
              <a:gd name="connsiteY60" fmla="*/ 531710 h 586540"/>
              <a:gd name="connsiteX61" fmla="*/ 366721 w 609050"/>
              <a:gd name="connsiteY61" fmla="*/ 531710 h 586540"/>
              <a:gd name="connsiteX62" fmla="*/ 366721 w 609050"/>
              <a:gd name="connsiteY62" fmla="*/ 341040 h 586540"/>
              <a:gd name="connsiteX63" fmla="*/ 366721 w 609050"/>
              <a:gd name="connsiteY63" fmla="*/ 155305 h 586540"/>
              <a:gd name="connsiteX64" fmla="*/ 388002 w 609050"/>
              <a:gd name="connsiteY64" fmla="*/ 143517 h 586540"/>
              <a:gd name="connsiteX65" fmla="*/ 388002 w 609050"/>
              <a:gd name="connsiteY65" fmla="*/ 25222 h 586540"/>
              <a:gd name="connsiteX66" fmla="*/ 140867 w 609050"/>
              <a:gd name="connsiteY66" fmla="*/ 0 h 586540"/>
              <a:gd name="connsiteX67" fmla="*/ 413402 w 609050"/>
              <a:gd name="connsiteY67" fmla="*/ 0 h 586540"/>
              <a:gd name="connsiteX68" fmla="*/ 413402 w 609050"/>
              <a:gd name="connsiteY68" fmla="*/ 129398 h 586540"/>
              <a:gd name="connsiteX69" fmla="*/ 432486 w 609050"/>
              <a:gd name="connsiteY69" fmla="*/ 118843 h 586540"/>
              <a:gd name="connsiteX70" fmla="*/ 584199 w 609050"/>
              <a:gd name="connsiteY70" fmla="*/ 118843 h 586540"/>
              <a:gd name="connsiteX71" fmla="*/ 584199 w 609050"/>
              <a:gd name="connsiteY71" fmla="*/ 531710 h 586540"/>
              <a:gd name="connsiteX72" fmla="*/ 609050 w 609050"/>
              <a:gd name="connsiteY72" fmla="*/ 531710 h 586540"/>
              <a:gd name="connsiteX73" fmla="*/ 609050 w 609050"/>
              <a:gd name="connsiteY73" fmla="*/ 586540 h 586540"/>
              <a:gd name="connsiteX74" fmla="*/ 0 w 609050"/>
              <a:gd name="connsiteY74" fmla="*/ 586540 h 586540"/>
              <a:gd name="connsiteX75" fmla="*/ 0 w 609050"/>
              <a:gd name="connsiteY75" fmla="*/ 531710 h 586540"/>
              <a:gd name="connsiteX76" fmla="*/ 24851 w 609050"/>
              <a:gd name="connsiteY76" fmla="*/ 531710 h 586540"/>
              <a:gd name="connsiteX77" fmla="*/ 24851 w 609050"/>
              <a:gd name="connsiteY77" fmla="*/ 155716 h 586540"/>
              <a:gd name="connsiteX78" fmla="*/ 140867 w 609050"/>
              <a:gd name="connsiteY78" fmla="*/ 155716 h 586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609050" h="586540">
                <a:moveTo>
                  <a:pt x="216243" y="412730"/>
                </a:moveTo>
                <a:lnTo>
                  <a:pt x="216243" y="456594"/>
                </a:lnTo>
                <a:lnTo>
                  <a:pt x="293953" y="456594"/>
                </a:lnTo>
                <a:lnTo>
                  <a:pt x="293953" y="412730"/>
                </a:lnTo>
                <a:close/>
                <a:moveTo>
                  <a:pt x="69884" y="412730"/>
                </a:moveTo>
                <a:lnTo>
                  <a:pt x="69884" y="456594"/>
                </a:lnTo>
                <a:lnTo>
                  <a:pt x="147595" y="456594"/>
                </a:lnTo>
                <a:lnTo>
                  <a:pt x="147595" y="412730"/>
                </a:lnTo>
                <a:close/>
                <a:moveTo>
                  <a:pt x="460769" y="376268"/>
                </a:moveTo>
                <a:lnTo>
                  <a:pt x="460769" y="414786"/>
                </a:lnTo>
                <a:lnTo>
                  <a:pt x="555916" y="414786"/>
                </a:lnTo>
                <a:lnTo>
                  <a:pt x="555916" y="376268"/>
                </a:lnTo>
                <a:close/>
                <a:moveTo>
                  <a:pt x="216243" y="339670"/>
                </a:moveTo>
                <a:lnTo>
                  <a:pt x="216243" y="383533"/>
                </a:lnTo>
                <a:lnTo>
                  <a:pt x="293953" y="383533"/>
                </a:lnTo>
                <a:lnTo>
                  <a:pt x="293953" y="339670"/>
                </a:lnTo>
                <a:close/>
                <a:moveTo>
                  <a:pt x="69884" y="339670"/>
                </a:moveTo>
                <a:lnTo>
                  <a:pt x="69884" y="383533"/>
                </a:lnTo>
                <a:lnTo>
                  <a:pt x="147595" y="383533"/>
                </a:lnTo>
                <a:lnTo>
                  <a:pt x="147595" y="339670"/>
                </a:lnTo>
                <a:close/>
                <a:moveTo>
                  <a:pt x="460769" y="303071"/>
                </a:moveTo>
                <a:lnTo>
                  <a:pt x="460769" y="341726"/>
                </a:lnTo>
                <a:lnTo>
                  <a:pt x="555916" y="341726"/>
                </a:lnTo>
                <a:lnTo>
                  <a:pt x="555916" y="303071"/>
                </a:lnTo>
                <a:close/>
                <a:moveTo>
                  <a:pt x="216243" y="266609"/>
                </a:moveTo>
                <a:lnTo>
                  <a:pt x="216243" y="310473"/>
                </a:lnTo>
                <a:lnTo>
                  <a:pt x="293953" y="310473"/>
                </a:lnTo>
                <a:lnTo>
                  <a:pt x="293953" y="266609"/>
                </a:lnTo>
                <a:close/>
                <a:moveTo>
                  <a:pt x="69884" y="266609"/>
                </a:moveTo>
                <a:lnTo>
                  <a:pt x="69884" y="310473"/>
                </a:lnTo>
                <a:lnTo>
                  <a:pt x="147595" y="310473"/>
                </a:lnTo>
                <a:lnTo>
                  <a:pt x="147595" y="266609"/>
                </a:lnTo>
                <a:close/>
                <a:moveTo>
                  <a:pt x="460769" y="230010"/>
                </a:moveTo>
                <a:lnTo>
                  <a:pt x="460769" y="268528"/>
                </a:lnTo>
                <a:lnTo>
                  <a:pt x="555916" y="268528"/>
                </a:lnTo>
                <a:lnTo>
                  <a:pt x="555916" y="230010"/>
                </a:lnTo>
                <a:close/>
                <a:moveTo>
                  <a:pt x="216243" y="193549"/>
                </a:moveTo>
                <a:lnTo>
                  <a:pt x="216243" y="237412"/>
                </a:lnTo>
                <a:lnTo>
                  <a:pt x="293953" y="237412"/>
                </a:lnTo>
                <a:lnTo>
                  <a:pt x="293953" y="193549"/>
                </a:lnTo>
                <a:close/>
                <a:moveTo>
                  <a:pt x="69884" y="193549"/>
                </a:moveTo>
                <a:lnTo>
                  <a:pt x="69884" y="237412"/>
                </a:lnTo>
                <a:lnTo>
                  <a:pt x="147595" y="237412"/>
                </a:lnTo>
                <a:lnTo>
                  <a:pt x="147595" y="193549"/>
                </a:lnTo>
                <a:close/>
                <a:moveTo>
                  <a:pt x="460769" y="156950"/>
                </a:moveTo>
                <a:lnTo>
                  <a:pt x="460769" y="195468"/>
                </a:lnTo>
                <a:lnTo>
                  <a:pt x="555916" y="195468"/>
                </a:lnTo>
                <a:lnTo>
                  <a:pt x="555916" y="156950"/>
                </a:lnTo>
                <a:close/>
                <a:moveTo>
                  <a:pt x="192926" y="96251"/>
                </a:moveTo>
                <a:lnTo>
                  <a:pt x="361366" y="96251"/>
                </a:lnTo>
                <a:lnTo>
                  <a:pt x="361366" y="114880"/>
                </a:lnTo>
                <a:lnTo>
                  <a:pt x="192926" y="114880"/>
                </a:lnTo>
                <a:close/>
                <a:moveTo>
                  <a:pt x="192926" y="49819"/>
                </a:moveTo>
                <a:lnTo>
                  <a:pt x="361366" y="49819"/>
                </a:lnTo>
                <a:lnTo>
                  <a:pt x="361366" y="68307"/>
                </a:lnTo>
                <a:lnTo>
                  <a:pt x="192926" y="68307"/>
                </a:lnTo>
                <a:close/>
                <a:moveTo>
                  <a:pt x="166130" y="25222"/>
                </a:moveTo>
                <a:lnTo>
                  <a:pt x="166130" y="155716"/>
                </a:lnTo>
                <a:lnTo>
                  <a:pt x="338987" y="155716"/>
                </a:lnTo>
                <a:lnTo>
                  <a:pt x="338987" y="341040"/>
                </a:lnTo>
                <a:lnTo>
                  <a:pt x="338987" y="531710"/>
                </a:lnTo>
                <a:lnTo>
                  <a:pt x="366721" y="531710"/>
                </a:lnTo>
                <a:lnTo>
                  <a:pt x="366721" y="341040"/>
                </a:lnTo>
                <a:lnTo>
                  <a:pt x="366721" y="155305"/>
                </a:lnTo>
                <a:lnTo>
                  <a:pt x="388002" y="143517"/>
                </a:lnTo>
                <a:lnTo>
                  <a:pt x="388002" y="25222"/>
                </a:lnTo>
                <a:close/>
                <a:moveTo>
                  <a:pt x="140867" y="0"/>
                </a:moveTo>
                <a:lnTo>
                  <a:pt x="413402" y="0"/>
                </a:lnTo>
                <a:lnTo>
                  <a:pt x="413402" y="129398"/>
                </a:lnTo>
                <a:lnTo>
                  <a:pt x="432486" y="118843"/>
                </a:lnTo>
                <a:lnTo>
                  <a:pt x="584199" y="118843"/>
                </a:lnTo>
                <a:lnTo>
                  <a:pt x="584199" y="531710"/>
                </a:lnTo>
                <a:lnTo>
                  <a:pt x="609050" y="531710"/>
                </a:lnTo>
                <a:lnTo>
                  <a:pt x="609050" y="586540"/>
                </a:lnTo>
                <a:lnTo>
                  <a:pt x="0" y="586540"/>
                </a:lnTo>
                <a:lnTo>
                  <a:pt x="0" y="531710"/>
                </a:lnTo>
                <a:lnTo>
                  <a:pt x="24851" y="531710"/>
                </a:lnTo>
                <a:lnTo>
                  <a:pt x="24851" y="155716"/>
                </a:lnTo>
                <a:lnTo>
                  <a:pt x="140867" y="155716"/>
                </a:lnTo>
                <a:close/>
              </a:path>
            </a:pathLst>
          </a:custGeom>
          <a:solidFill>
            <a:srgbClr val="595959"/>
          </a:solidFill>
          <a:ln>
            <a:noFill/>
          </a:ln>
        </p:spPr>
        <p:txBody>
          <a:bodyPr wrap="square" lIns="91440" tIns="45720" rIns="91440" bIns="45720" anchor="ctr">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ctr"/>
          </a:p>
        </p:txBody>
      </p:sp>
      <p:sp>
        <p:nvSpPr>
          <p:cNvPr id="13" name="矩形 12"/>
          <p:cNvSpPr/>
          <p:nvPr/>
        </p:nvSpPr>
        <p:spPr>
          <a:xfrm>
            <a:off x="1339232" y="2835597"/>
            <a:ext cx="2054577" cy="37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声音</a:t>
            </a:r>
            <a:r>
              <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处理</a:t>
            </a:r>
            <a:endPar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矩形 13"/>
          <p:cNvSpPr/>
          <p:nvPr/>
        </p:nvSpPr>
        <p:spPr>
          <a:xfrm>
            <a:off x="8798191" y="2799508"/>
            <a:ext cx="2054577" cy="37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训练结果</a:t>
            </a:r>
            <a:endPar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矩形 14"/>
          <p:cNvSpPr/>
          <p:nvPr/>
        </p:nvSpPr>
        <p:spPr>
          <a:xfrm>
            <a:off x="5068711" y="2802338"/>
            <a:ext cx="2054577" cy="37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模型选择</a:t>
            </a:r>
            <a:endPar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Title 20"/>
          <p:cNvSpPr txBox="1"/>
          <p:nvPr/>
        </p:nvSpPr>
        <p:spPr>
          <a:xfrm>
            <a:off x="986972" y="4316911"/>
            <a:ext cx="2865213" cy="249301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buClrTx/>
              <a:buSzTx/>
              <a:buFontTx/>
            </a:pPr>
            <a:r>
              <a:rPr lang="zh-CN" altLang="en-US"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ea"/>
              </a:rPr>
              <a:t>时频分解后得到更为接近原始语料的声学特征，能较为全面地反映原始语料的特点。我们把声音进行时域分析后可以得到一些和其他声音区分度较大的特征。</a:t>
            </a:r>
            <a:endParaRPr lang="zh-CN" altLang="en-US"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ea"/>
            </a:endParaRPr>
          </a:p>
        </p:txBody>
      </p:sp>
      <p:sp>
        <p:nvSpPr>
          <p:cNvPr id="17" name="Title 20"/>
          <p:cNvSpPr txBox="1"/>
          <p:nvPr/>
        </p:nvSpPr>
        <p:spPr>
          <a:xfrm>
            <a:off x="8464404" y="4316910"/>
            <a:ext cx="2865213" cy="1246505"/>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在较小语料库中没有出现过拟合或欠拟合，score达到0.9965，</a:t>
            </a:r>
            <a:endParaRPr lang="zh-CN" altLang="en-US"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Title 20"/>
          <p:cNvSpPr txBox="1"/>
          <p:nvPr/>
        </p:nvSpPr>
        <p:spPr>
          <a:xfrm>
            <a:off x="4663392" y="4316910"/>
            <a:ext cx="2865213" cy="249301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buClrTx/>
              <a:buSzTx/>
              <a:buFontTx/>
            </a:pPr>
            <a:r>
              <a:rPr lang="zh-CN" altLang="en-US"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深度残差网络是2015年由He等人提出，在卷积神经网络的基础上改进了卷积层的结构，是用来解决当网络层数加深时网络的学习能力反而退化的问题。</a:t>
            </a:r>
            <a:endParaRPr lang="zh-CN" altLang="en-US" sz="1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endParaRPr>
          </a:p>
        </p:txBody>
      </p:sp>
      <p:sp>
        <p:nvSpPr>
          <p:cNvPr id="22" name="文本框 21"/>
          <p:cNvSpPr txBox="1"/>
          <p:nvPr/>
        </p:nvSpPr>
        <p:spPr>
          <a:xfrm>
            <a:off x="1693545" y="228600"/>
            <a:ext cx="2832100" cy="368300"/>
          </a:xfrm>
          <a:prstGeom prst="rect">
            <a:avLst/>
          </a:prstGeom>
          <a:noFill/>
        </p:spPr>
        <p:txBody>
          <a:bodyPr wrap="square" rtlCol="0">
            <a:spAutoFit/>
          </a:bodyPr>
          <a:p>
            <a:r>
              <a:rPr lang="zh-CN" altLang="en-US"/>
              <a:t>软件实现</a:t>
            </a: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ppt_x"/>
                                          </p:val>
                                        </p:tav>
                                        <p:tav tm="100000">
                                          <p:val>
                                            <p:strVal val="#ppt_x"/>
                                          </p:val>
                                        </p:tav>
                                      </p:tavLst>
                                    </p:anim>
                                    <p:anim calcmode="lin" valueType="num">
                                      <p:cBhvr additive="base">
                                        <p:cTn id="20" dur="500" fill="hold"/>
                                        <p:tgtEl>
                                          <p:spTgt spid="9"/>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ppt_x"/>
                                          </p:val>
                                        </p:tav>
                                        <p:tav tm="100000">
                                          <p:val>
                                            <p:strVal val="#ppt_x"/>
                                          </p:val>
                                        </p:tav>
                                      </p:tavLst>
                                    </p:anim>
                                    <p:anim calcmode="lin" valueType="num">
                                      <p:cBhvr additive="base">
                                        <p:cTn id="28" dur="500" fill="hold"/>
                                        <p:tgtEl>
                                          <p:spTgt spid="11"/>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6"/>
                                        </p:tgtEl>
                                        <p:attrNameLst>
                                          <p:attrName>style.visibility</p:attrName>
                                        </p:attrNameLst>
                                      </p:cBhvr>
                                      <p:to>
                                        <p:strVal val="visible"/>
                                      </p:to>
                                    </p:set>
                                    <p:anim calcmode="lin" valueType="num">
                                      <p:cBhvr additive="base">
                                        <p:cTn id="47" dur="500" fill="hold"/>
                                        <p:tgtEl>
                                          <p:spTgt spid="16"/>
                                        </p:tgtEl>
                                        <p:attrNameLst>
                                          <p:attrName>ppt_x</p:attrName>
                                        </p:attrNameLst>
                                      </p:cBhvr>
                                      <p:tavLst>
                                        <p:tav tm="0">
                                          <p:val>
                                            <p:strVal val="#ppt_x"/>
                                          </p:val>
                                        </p:tav>
                                        <p:tav tm="100000">
                                          <p:val>
                                            <p:strVal val="#ppt_x"/>
                                          </p:val>
                                        </p:tav>
                                      </p:tavLst>
                                    </p:anim>
                                    <p:anim calcmode="lin" valueType="num">
                                      <p:cBhvr additive="base">
                                        <p:cTn id="48" dur="500" fill="hold"/>
                                        <p:tgtEl>
                                          <p:spTgt spid="16"/>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17"/>
                                        </p:tgtEl>
                                        <p:attrNameLst>
                                          <p:attrName>style.visibility</p:attrName>
                                        </p:attrNameLst>
                                      </p:cBhvr>
                                      <p:to>
                                        <p:strVal val="visible"/>
                                      </p:to>
                                    </p:set>
                                    <p:anim calcmode="lin" valueType="num">
                                      <p:cBhvr additive="base">
                                        <p:cTn id="51" dur="500" fill="hold"/>
                                        <p:tgtEl>
                                          <p:spTgt spid="17"/>
                                        </p:tgtEl>
                                        <p:attrNameLst>
                                          <p:attrName>ppt_x</p:attrName>
                                        </p:attrNameLst>
                                      </p:cBhvr>
                                      <p:tavLst>
                                        <p:tav tm="0">
                                          <p:val>
                                            <p:strVal val="#ppt_x"/>
                                          </p:val>
                                        </p:tav>
                                        <p:tav tm="100000">
                                          <p:val>
                                            <p:strVal val="#ppt_x"/>
                                          </p:val>
                                        </p:tav>
                                      </p:tavLst>
                                    </p:anim>
                                    <p:anim calcmode="lin" valueType="num">
                                      <p:cBhvr additive="base">
                                        <p:cTn id="52" dur="500" fill="hold"/>
                                        <p:tgtEl>
                                          <p:spTgt spid="17"/>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8"/>
                                        </p:tgtEl>
                                        <p:attrNameLst>
                                          <p:attrName>style.visibility</p:attrName>
                                        </p:attrNameLst>
                                      </p:cBhvr>
                                      <p:to>
                                        <p:strVal val="visible"/>
                                      </p:to>
                                    </p:set>
                                    <p:anim calcmode="lin" valueType="num">
                                      <p:cBhvr additive="base">
                                        <p:cTn id="55" dur="500" fill="hold"/>
                                        <p:tgtEl>
                                          <p:spTgt spid="18"/>
                                        </p:tgtEl>
                                        <p:attrNameLst>
                                          <p:attrName>ppt_x</p:attrName>
                                        </p:attrNameLst>
                                      </p:cBhvr>
                                      <p:tavLst>
                                        <p:tav tm="0">
                                          <p:val>
                                            <p:strVal val="#ppt_x"/>
                                          </p:val>
                                        </p:tav>
                                        <p:tav tm="100000">
                                          <p:val>
                                            <p:strVal val="#ppt_x"/>
                                          </p:val>
                                        </p:tav>
                                      </p:tavLst>
                                    </p:anim>
                                    <p:anim calcmode="lin" valueType="num">
                                      <p:cBhvr additive="base">
                                        <p:cTn id="56" dur="500" fill="hold"/>
                                        <p:tgtEl>
                                          <p:spTgt spid="18"/>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fill="hold"/>
                                        <p:tgtEl>
                                          <p:spTgt spid="20"/>
                                        </p:tgtEl>
                                        <p:attrNameLst>
                                          <p:attrName>ppt_x</p:attrName>
                                        </p:attrNameLst>
                                      </p:cBhvr>
                                      <p:tavLst>
                                        <p:tav tm="0">
                                          <p:val>
                                            <p:strVal val="#ppt_x"/>
                                          </p:val>
                                        </p:tav>
                                        <p:tav tm="100000">
                                          <p:val>
                                            <p:strVal val="#ppt_x"/>
                                          </p:val>
                                        </p:tav>
                                      </p:tavLst>
                                    </p:anim>
                                    <p:anim calcmode="lin" valueType="num">
                                      <p:cBhvr additive="base">
                                        <p:cTn id="60"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bldLvl="0" animBg="1"/>
      <p:bldP spid="7" grpId="0" bldLvl="0" animBg="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p:bldP spid="17" grpId="0"/>
      <p:bldP spid="18"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r="25625"/>
          <a:stretch>
            <a:fillRect/>
          </a:stretch>
        </p:blipFill>
        <p:spPr>
          <a:xfrm>
            <a:off x="-95236" y="-792754"/>
            <a:ext cx="12792908" cy="8075870"/>
          </a:xfrm>
          <a:prstGeom prst="rect">
            <a:avLst/>
          </a:prstGeom>
        </p:spPr>
      </p:pic>
      <p:sp>
        <p:nvSpPr>
          <p:cNvPr id="22" name="矩形 21"/>
          <p:cNvSpPr/>
          <p:nvPr/>
        </p:nvSpPr>
        <p:spPr>
          <a:xfrm>
            <a:off x="-535082" y="-450468"/>
            <a:ext cx="12792907" cy="7645418"/>
          </a:xfrm>
          <a:prstGeom prst="rect">
            <a:avLst/>
          </a:prstGeom>
          <a:solidFill>
            <a:srgbClr val="9087D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43" name="组合 42"/>
          <p:cNvGrpSpPr/>
          <p:nvPr/>
        </p:nvGrpSpPr>
        <p:grpSpPr>
          <a:xfrm>
            <a:off x="1445895" y="4638675"/>
            <a:ext cx="7698105" cy="652517"/>
            <a:chOff x="2180374" y="2657197"/>
            <a:chExt cx="6234375" cy="620700"/>
          </a:xfrm>
        </p:grpSpPr>
        <p:sp>
          <p:nvSpPr>
            <p:cNvPr id="44" name="ïsļíḓé"/>
            <p:cNvSpPr/>
            <p:nvPr/>
          </p:nvSpPr>
          <p:spPr bwMode="auto">
            <a:xfrm flipH="1">
              <a:off x="2180374" y="2657197"/>
              <a:ext cx="465578" cy="464706"/>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a:effectLst>
              <a:outerShdw blurRad="50800" dist="38100" dir="2700000" algn="tl" rotWithShape="0">
                <a:prstClr val="black">
                  <a:alpha val="40000"/>
                </a:prstClr>
              </a:outerShdw>
            </a:effectLst>
          </p:spPr>
          <p:txBody>
            <a:bodyPr wrap="square" lIns="91440" tIns="45720" rIns="91440" bIns="45720">
              <a:normAutofit/>
            </a:bodyPr>
            <a:lstStyle/>
            <a:p>
              <a:endParaRPr lang="zh-CN" altLang="en-US"/>
            </a:p>
          </p:txBody>
        </p:sp>
        <p:sp>
          <p:nvSpPr>
            <p:cNvPr id="45" name="Title 20"/>
            <p:cNvSpPr txBox="1"/>
            <p:nvPr/>
          </p:nvSpPr>
          <p:spPr>
            <a:xfrm>
              <a:off x="2839710" y="2751177"/>
              <a:ext cx="5575039" cy="52672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en-US" altLang="zh-CN" sz="1200" b="1" dirty="0">
                  <a:solidFill>
                    <a:schemeClr val="bg1">
                      <a:lumMod val="9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    </a:t>
              </a:r>
              <a:r>
                <a:rPr lang="zh-CN" altLang="en-US" sz="1200" b="1" dirty="0">
                  <a:solidFill>
                    <a:schemeClr val="bg1">
                      <a:lumMod val="9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目前市场上专门应用在婴儿哭声检测的传感器不多，</a:t>
              </a:r>
              <a:r>
                <a:rPr lang="en-US" altLang="zh-CN" sz="1200" b="1" dirty="0">
                  <a:solidFill>
                    <a:schemeClr val="bg1">
                      <a:lumMod val="9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AVS7516</a:t>
              </a:r>
              <a:r>
                <a:rPr lang="zh-CN" altLang="en-US" sz="1200" b="1" dirty="0">
                  <a:solidFill>
                    <a:schemeClr val="bg1">
                      <a:lumMod val="9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传感器可以使用在婴儿监护的产品中，检测到婴儿哭声会返回报警的参数。另外</a:t>
              </a:r>
              <a:r>
                <a:rPr lang="zh-CN" altLang="en-US" sz="1200" b="1" dirty="0">
                  <a:solidFill>
                    <a:schemeClr val="bg1">
                      <a:lumMod val="9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和商家取得联系之后得知他们的芯片是批发式销售。</a:t>
              </a:r>
              <a:endParaRPr lang="zh-CN" altLang="en-US" sz="1200" b="1" dirty="0">
                <a:solidFill>
                  <a:schemeClr val="bg1">
                    <a:lumMod val="9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endParaRPr>
            </a:p>
          </p:txBody>
        </p:sp>
      </p:grpSp>
      <p:sp>
        <p:nvSpPr>
          <p:cNvPr id="6" name="文本框 5"/>
          <p:cNvSpPr txBox="1"/>
          <p:nvPr/>
        </p:nvSpPr>
        <p:spPr>
          <a:xfrm>
            <a:off x="1567180" y="177800"/>
            <a:ext cx="4200525" cy="645160"/>
          </a:xfrm>
          <a:prstGeom prst="rect">
            <a:avLst/>
          </a:prstGeom>
          <a:noFill/>
        </p:spPr>
        <p:txBody>
          <a:bodyPr wrap="square" rtlCol="0">
            <a:spAutoFit/>
          </a:bodyPr>
          <a:p>
            <a:r>
              <a:rPr lang="en-US" altLang="zh-CN"/>
              <a:t>      </a:t>
            </a:r>
            <a:r>
              <a:rPr lang="zh-CN" altLang="en-US"/>
              <a:t>硬件实现</a:t>
            </a:r>
            <a:endParaRPr lang="zh-CN" altLang="en-US"/>
          </a:p>
          <a:p>
            <a:endParaRPr lang="zh-CN" altLang="en-US"/>
          </a:p>
        </p:txBody>
      </p:sp>
      <p:pic>
        <p:nvPicPr>
          <p:cNvPr id="10" name="图片 9"/>
          <p:cNvPicPr>
            <a:picLocks noChangeAspect="1"/>
          </p:cNvPicPr>
          <p:nvPr/>
        </p:nvPicPr>
        <p:blipFill>
          <a:blip r:embed="rId2"/>
          <a:stretch>
            <a:fillRect/>
          </a:stretch>
        </p:blipFill>
        <p:spPr>
          <a:xfrm>
            <a:off x="406400" y="1059815"/>
            <a:ext cx="5361305" cy="3579495"/>
          </a:xfrm>
          <a:prstGeom prst="rect">
            <a:avLst/>
          </a:prstGeom>
        </p:spPr>
      </p:pic>
      <p:pic>
        <p:nvPicPr>
          <p:cNvPr id="11" name="图片 10"/>
          <p:cNvPicPr>
            <a:picLocks noChangeAspect="1"/>
          </p:cNvPicPr>
          <p:nvPr/>
        </p:nvPicPr>
        <p:blipFill>
          <a:blip r:embed="rId3"/>
          <a:stretch>
            <a:fillRect/>
          </a:stretch>
        </p:blipFill>
        <p:spPr>
          <a:xfrm>
            <a:off x="5767705" y="1059815"/>
            <a:ext cx="6886575" cy="35788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圆角 1"/>
          <p:cNvSpPr>
            <a:spLocks noChangeAspect="1"/>
          </p:cNvSpPr>
          <p:nvPr/>
        </p:nvSpPr>
        <p:spPr>
          <a:xfrm rot="20971909" flipH="1">
            <a:off x="-172695" y="-4177053"/>
            <a:ext cx="12893475" cy="7252580"/>
          </a:xfrm>
          <a:prstGeom prst="roundRect">
            <a:avLst>
              <a:gd name="adj" fmla="val 8142"/>
            </a:avLst>
          </a:prstGeom>
          <a:blipFill dpi="0" rotWithShape="1">
            <a:blip r:embed="rId1"/>
            <a:srcRect/>
            <a:stretch>
              <a:fillRect b="-18611"/>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 name="菱形 2"/>
          <p:cNvSpPr/>
          <p:nvPr/>
        </p:nvSpPr>
        <p:spPr>
          <a:xfrm>
            <a:off x="9318172" y="1073093"/>
            <a:ext cx="1117600" cy="11176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effectLst>
                  <a:outerShdw blurRad="38100" dist="38100" dir="2700000" algn="tl">
                    <a:srgbClr val="000000">
                      <a:alpha val="43137"/>
                    </a:srgbClr>
                  </a:outerShdw>
                </a:effectLst>
                <a:latin typeface="Agency FB" panose="020B0503020202020204" pitchFamily="34" charset="0"/>
              </a:rPr>
              <a:t>04</a:t>
            </a:r>
            <a:endParaRPr lang="zh-CN" altLang="en-US" sz="2800" b="1" dirty="0">
              <a:solidFill>
                <a:schemeClr val="tx1"/>
              </a:solidFill>
              <a:effectLst>
                <a:outerShdw blurRad="38100" dist="38100" dir="2700000" algn="tl">
                  <a:srgbClr val="000000">
                    <a:alpha val="43137"/>
                  </a:srgbClr>
                </a:outerShdw>
              </a:effectLst>
              <a:latin typeface="Agency FB" panose="020B0503020202020204" pitchFamily="34" charset="0"/>
            </a:endParaRPr>
          </a:p>
        </p:txBody>
      </p:sp>
      <p:sp>
        <p:nvSpPr>
          <p:cNvPr id="4" name="菱形 3"/>
          <p:cNvSpPr/>
          <p:nvPr/>
        </p:nvSpPr>
        <p:spPr>
          <a:xfrm>
            <a:off x="6722875" y="1453707"/>
            <a:ext cx="1117600" cy="11176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Agency FB" panose="020B0503020202020204" pitchFamily="34" charset="0"/>
              </a:rPr>
              <a:t>03</a:t>
            </a:r>
            <a:endParaRPr lang="zh-CN" altLang="en-US" sz="3200" b="1" dirty="0">
              <a:solidFill>
                <a:schemeClr val="tx1"/>
              </a:solidFill>
              <a:latin typeface="Agency FB" panose="020B0503020202020204" pitchFamily="34" charset="0"/>
            </a:endParaRPr>
          </a:p>
        </p:txBody>
      </p:sp>
      <p:sp>
        <p:nvSpPr>
          <p:cNvPr id="5" name="菱形 4"/>
          <p:cNvSpPr/>
          <p:nvPr/>
        </p:nvSpPr>
        <p:spPr>
          <a:xfrm>
            <a:off x="4091901" y="1996093"/>
            <a:ext cx="1117600" cy="11176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Agency FB" panose="020B0503020202020204" pitchFamily="34" charset="0"/>
              </a:rPr>
              <a:t>02</a:t>
            </a:r>
            <a:endParaRPr lang="zh-CN" altLang="en-US" sz="3200" b="1" dirty="0">
              <a:solidFill>
                <a:schemeClr val="tx1"/>
              </a:solidFill>
              <a:latin typeface="Agency FB" panose="020B0503020202020204" pitchFamily="34" charset="0"/>
            </a:endParaRPr>
          </a:p>
        </p:txBody>
      </p:sp>
      <p:sp>
        <p:nvSpPr>
          <p:cNvPr id="6" name="菱形 5"/>
          <p:cNvSpPr/>
          <p:nvPr/>
        </p:nvSpPr>
        <p:spPr>
          <a:xfrm>
            <a:off x="1305526" y="2578659"/>
            <a:ext cx="1117600" cy="1117600"/>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800" b="1" dirty="0">
                <a:solidFill>
                  <a:schemeClr val="tx1"/>
                </a:solidFill>
                <a:latin typeface="Agency FB" panose="020B0503020202020204" pitchFamily="34" charset="0"/>
              </a:rPr>
              <a:t>01</a:t>
            </a:r>
            <a:endParaRPr lang="zh-CN" altLang="en-US" sz="3200" b="1" dirty="0">
              <a:solidFill>
                <a:schemeClr val="tx1"/>
              </a:solidFill>
              <a:latin typeface="Agency FB" panose="020B0503020202020204" pitchFamily="34" charset="0"/>
            </a:endParaRPr>
          </a:p>
        </p:txBody>
      </p:sp>
      <p:sp>
        <p:nvSpPr>
          <p:cNvPr id="7" name="文本框 6"/>
          <p:cNvSpPr txBox="1"/>
          <p:nvPr/>
        </p:nvSpPr>
        <p:spPr>
          <a:xfrm>
            <a:off x="980322" y="230870"/>
            <a:ext cx="2416628" cy="1323439"/>
          </a:xfrm>
          <a:prstGeom prst="rect">
            <a:avLst/>
          </a:prstGeom>
          <a:noFill/>
        </p:spPr>
        <p:txBody>
          <a:bodyPr wrap="square" rtlCol="0">
            <a:spAutoFit/>
          </a:bodyPr>
          <a:lstStyle/>
          <a:p>
            <a:r>
              <a:rPr lang="zh-CN" altLang="en-US" sz="8000" b="1" spc="600" dirty="0">
                <a:solidFill>
                  <a:schemeClr val="bg1"/>
                </a:solidFill>
                <a:effectLst>
                  <a:outerShdw blurRad="38100" dist="38100" dir="2700000" algn="tl">
                    <a:srgbClr val="000000">
                      <a:alpha val="43137"/>
                    </a:srgbClr>
                  </a:outerShdw>
                </a:effectLst>
                <a:latin typeface="站酷快乐体2016修订版" panose="02010600030101010101" pitchFamily="2" charset="-122"/>
                <a:ea typeface="站酷快乐体2016修订版" panose="02010600030101010101" pitchFamily="2" charset="-122"/>
              </a:rPr>
              <a:t>目录</a:t>
            </a:r>
            <a:endParaRPr lang="zh-CN" altLang="en-US" sz="8000" b="1" spc="600" dirty="0">
              <a:solidFill>
                <a:schemeClr val="bg1"/>
              </a:solidFill>
              <a:effectLst>
                <a:outerShdw blurRad="38100" dist="38100" dir="2700000" algn="tl">
                  <a:srgbClr val="000000">
                    <a:alpha val="43137"/>
                  </a:srgbClr>
                </a:outerShdw>
              </a:effectLst>
              <a:latin typeface="站酷快乐体2016修订版" panose="02010600030101010101" pitchFamily="2" charset="-122"/>
              <a:ea typeface="站酷快乐体2016修订版" panose="02010600030101010101" pitchFamily="2" charset="-122"/>
            </a:endParaRPr>
          </a:p>
        </p:txBody>
      </p:sp>
      <p:sp>
        <p:nvSpPr>
          <p:cNvPr id="8" name="文本框 7"/>
          <p:cNvSpPr txBox="1"/>
          <p:nvPr/>
        </p:nvSpPr>
        <p:spPr>
          <a:xfrm>
            <a:off x="1074420" y="1157605"/>
            <a:ext cx="3018155" cy="1753235"/>
          </a:xfrm>
          <a:prstGeom prst="rect">
            <a:avLst/>
          </a:prstGeom>
          <a:noFill/>
        </p:spPr>
        <p:txBody>
          <a:bodyPr wrap="square" rtlCol="0">
            <a:spAutoFit/>
          </a:bodyPr>
          <a:lstStyle/>
          <a:p>
            <a:r>
              <a:rPr lang="en-US" altLang="zh-CN" sz="5400" b="1" dirty="0">
                <a:solidFill>
                  <a:schemeClr val="bg1"/>
                </a:solidFill>
                <a:effectLst>
                  <a:outerShdw blurRad="38100" dist="38100" dir="2700000" algn="tl">
                    <a:srgbClr val="000000">
                      <a:alpha val="43137"/>
                    </a:srgbClr>
                  </a:outerShdw>
                </a:effectLst>
                <a:latin typeface="Agency FB" panose="020B0503020202020204" pitchFamily="34" charset="0"/>
              </a:rPr>
              <a:t>content</a:t>
            </a:r>
            <a:r>
              <a:rPr lang="en-US" altLang="zh-CN" sz="5400" b="1" dirty="0">
                <a:solidFill>
                  <a:schemeClr val="bg1"/>
                </a:solidFill>
                <a:effectLst>
                  <a:outerShdw blurRad="38100" dist="38100" dir="2700000" algn="tl">
                    <a:srgbClr val="000000">
                      <a:alpha val="43137"/>
                    </a:srgbClr>
                  </a:outerShdw>
                </a:effectLst>
                <a:latin typeface="Agency FB" panose="020B0503020202020204" pitchFamily="34" charset="0"/>
                <a:sym typeface="+mn-ea"/>
              </a:rPr>
              <a:t>s</a:t>
            </a:r>
            <a:endParaRPr lang="zh-CN" altLang="en-US" sz="5400" b="1" dirty="0">
              <a:solidFill>
                <a:schemeClr val="bg1"/>
              </a:solidFill>
              <a:effectLst>
                <a:outerShdw blurRad="38100" dist="38100" dir="2700000" algn="tl">
                  <a:srgbClr val="000000">
                    <a:alpha val="43137"/>
                  </a:srgbClr>
                </a:outerShdw>
              </a:effectLst>
              <a:latin typeface="Agency FB" panose="020B0503020202020204" pitchFamily="34" charset="0"/>
            </a:endParaRPr>
          </a:p>
          <a:p>
            <a:endParaRPr lang="zh-CN" altLang="en-US" sz="5400" b="1" dirty="0">
              <a:solidFill>
                <a:schemeClr val="bg1"/>
              </a:solidFill>
              <a:effectLst>
                <a:outerShdw blurRad="38100" dist="38100" dir="2700000" algn="tl">
                  <a:srgbClr val="000000">
                    <a:alpha val="43137"/>
                  </a:srgbClr>
                </a:outerShdw>
              </a:effectLst>
              <a:latin typeface="Agency FB" panose="020B0503020202020204" pitchFamily="34" charset="0"/>
            </a:endParaRPr>
          </a:p>
        </p:txBody>
      </p:sp>
      <p:sp>
        <p:nvSpPr>
          <p:cNvPr id="10" name="矩形 9"/>
          <p:cNvSpPr/>
          <p:nvPr/>
        </p:nvSpPr>
        <p:spPr>
          <a:xfrm>
            <a:off x="1546779" y="4042608"/>
            <a:ext cx="675005" cy="2845621"/>
          </a:xfrm>
          <a:prstGeom prst="rect">
            <a:avLst/>
          </a:prstGeom>
        </p:spPr>
        <p:txBody>
          <a:bodyPr vert="eaVert" wrap="square">
            <a:spAutoFit/>
          </a:bodyPr>
          <a:lstStyle/>
          <a:p>
            <a:pPr algn="l" fontAlgn="auto">
              <a:spcBef>
                <a:spcPts val="0"/>
              </a:spcBef>
              <a:spcAft>
                <a:spcPts val="0"/>
              </a:spcAft>
            </a:pPr>
            <a:r>
              <a:rPr lang="zh-CN" altLang="en-US" sz="3200" b="1" dirty="0">
                <a:effectLst>
                  <a:outerShdw blurRad="38100" dist="38100" dir="2700000" algn="tl">
                    <a:srgbClr val="000000">
                      <a:alpha val="43137"/>
                    </a:srgbClr>
                  </a:outerShdw>
                </a:effectLst>
                <a:latin typeface="站酷快乐体2016修订版" panose="02010600030101010101" pitchFamily="2" charset="-122"/>
                <a:ea typeface="站酷快乐体2016修订版" panose="02010600030101010101" pitchFamily="2" charset="-122"/>
                <a:cs typeface="Gisha" panose="020B0502040204020203" pitchFamily="34" charset="-79"/>
              </a:rPr>
              <a:t>前期准备</a:t>
            </a:r>
            <a:endParaRPr lang="zh-CN" altLang="en-US" sz="3200" b="1" dirty="0">
              <a:effectLst>
                <a:outerShdw blurRad="38100" dist="38100" dir="2700000" algn="tl">
                  <a:srgbClr val="000000">
                    <a:alpha val="43137"/>
                  </a:srgbClr>
                </a:outerShdw>
              </a:effectLst>
              <a:latin typeface="站酷快乐体2016修订版" panose="02010600030101010101" pitchFamily="2" charset="-122"/>
              <a:ea typeface="站酷快乐体2016修订版" panose="02010600030101010101" pitchFamily="2" charset="-122"/>
              <a:cs typeface="Gisha" panose="020B0502040204020203" pitchFamily="34" charset="-79"/>
            </a:endParaRPr>
          </a:p>
        </p:txBody>
      </p:sp>
      <p:sp>
        <p:nvSpPr>
          <p:cNvPr id="13" name="矩形 12"/>
          <p:cNvSpPr/>
          <p:nvPr/>
        </p:nvSpPr>
        <p:spPr>
          <a:xfrm>
            <a:off x="4346672" y="3574728"/>
            <a:ext cx="675005" cy="2942601"/>
          </a:xfrm>
          <a:prstGeom prst="rect">
            <a:avLst/>
          </a:prstGeom>
        </p:spPr>
        <p:txBody>
          <a:bodyPr vert="eaVert" wrap="square">
            <a:spAutoFit/>
          </a:bodyPr>
          <a:lstStyle/>
          <a:p>
            <a:r>
              <a:rPr lang="zh-CN" altLang="en-US" sz="3200" b="1" dirty="0">
                <a:effectLst>
                  <a:outerShdw blurRad="38100" dist="38100" dir="2700000" algn="tl">
                    <a:srgbClr val="000000">
                      <a:alpha val="43137"/>
                    </a:srgbClr>
                  </a:outerShdw>
                </a:effectLst>
                <a:latin typeface="站酷快乐体2016修订版" panose="02010600030101010101" pitchFamily="2" charset="-122"/>
                <a:ea typeface="站酷快乐体2016修订版" panose="02010600030101010101" pitchFamily="2" charset="-122"/>
                <a:cs typeface="Gisha" panose="020B0502040204020203" pitchFamily="34" charset="-79"/>
              </a:rPr>
              <a:t>实现方法</a:t>
            </a:r>
            <a:endParaRPr lang="zh-CN" altLang="en-US" sz="3200" b="1" dirty="0">
              <a:effectLst>
                <a:outerShdw blurRad="38100" dist="38100" dir="2700000" algn="tl">
                  <a:srgbClr val="000000">
                    <a:alpha val="43137"/>
                  </a:srgbClr>
                </a:outerShdw>
              </a:effectLst>
              <a:latin typeface="站酷快乐体2016修订版" panose="02010600030101010101" pitchFamily="2" charset="-122"/>
              <a:ea typeface="站酷快乐体2016修订版" panose="02010600030101010101" pitchFamily="2" charset="-122"/>
              <a:cs typeface="Gisha" panose="020B0502040204020203" pitchFamily="34" charset="-79"/>
            </a:endParaRPr>
          </a:p>
        </p:txBody>
      </p:sp>
      <p:sp>
        <p:nvSpPr>
          <p:cNvPr id="16" name="矩形 15"/>
          <p:cNvSpPr/>
          <p:nvPr/>
        </p:nvSpPr>
        <p:spPr>
          <a:xfrm>
            <a:off x="6945224" y="3113693"/>
            <a:ext cx="675005" cy="2815392"/>
          </a:xfrm>
          <a:prstGeom prst="rect">
            <a:avLst/>
          </a:prstGeom>
        </p:spPr>
        <p:txBody>
          <a:bodyPr vert="eaVert" wrap="square">
            <a:spAutoFit/>
          </a:bodyPr>
          <a:lstStyle/>
          <a:p>
            <a:r>
              <a:rPr lang="zh-CN" altLang="en-US" sz="3200" b="1" dirty="0">
                <a:effectLst>
                  <a:outerShdw blurRad="38100" dist="38100" dir="2700000" algn="tl">
                    <a:srgbClr val="000000">
                      <a:alpha val="43137"/>
                    </a:srgbClr>
                  </a:outerShdw>
                </a:effectLst>
                <a:latin typeface="站酷快乐体2016修订版" panose="02010600030101010101" pitchFamily="2" charset="-122"/>
                <a:ea typeface="站酷快乐体2016修订版" panose="02010600030101010101" pitchFamily="2" charset="-122"/>
                <a:cs typeface="Gisha" panose="020B0502040204020203" pitchFamily="34" charset="-79"/>
              </a:rPr>
              <a:t>项目成果</a:t>
            </a:r>
            <a:endParaRPr lang="zh-CN" altLang="en-US" sz="3200" b="1" dirty="0">
              <a:effectLst>
                <a:outerShdw blurRad="38100" dist="38100" dir="2700000" algn="tl">
                  <a:srgbClr val="000000">
                    <a:alpha val="43137"/>
                  </a:srgbClr>
                </a:outerShdw>
              </a:effectLst>
              <a:latin typeface="站酷快乐体2016修订版" panose="02010600030101010101" pitchFamily="2" charset="-122"/>
              <a:ea typeface="站酷快乐体2016修订版" panose="02010600030101010101" pitchFamily="2" charset="-122"/>
              <a:cs typeface="Gisha" panose="020B0502040204020203" pitchFamily="34" charset="-79"/>
            </a:endParaRPr>
          </a:p>
        </p:txBody>
      </p:sp>
      <p:sp>
        <p:nvSpPr>
          <p:cNvPr id="19" name="矩形 18"/>
          <p:cNvSpPr/>
          <p:nvPr/>
        </p:nvSpPr>
        <p:spPr>
          <a:xfrm>
            <a:off x="9543775" y="2756335"/>
            <a:ext cx="675005" cy="2860282"/>
          </a:xfrm>
          <a:prstGeom prst="rect">
            <a:avLst/>
          </a:prstGeom>
        </p:spPr>
        <p:txBody>
          <a:bodyPr vert="eaVert" wrap="square">
            <a:spAutoFit/>
          </a:bodyPr>
          <a:lstStyle/>
          <a:p>
            <a:r>
              <a:rPr lang="zh-CN" altLang="en-US" sz="3200" b="1" dirty="0">
                <a:effectLst>
                  <a:outerShdw blurRad="38100" dist="38100" dir="2700000" algn="tl">
                    <a:srgbClr val="000000">
                      <a:alpha val="43137"/>
                    </a:srgbClr>
                  </a:outerShdw>
                </a:effectLst>
                <a:latin typeface="站酷快乐体2016修订版" panose="02010600030101010101" pitchFamily="2" charset="-122"/>
                <a:ea typeface="站酷快乐体2016修订版" panose="02010600030101010101" pitchFamily="2" charset="-122"/>
                <a:cs typeface="Gisha" panose="020B0502040204020203" pitchFamily="34" charset="-79"/>
              </a:rPr>
              <a:t>总结与展望</a:t>
            </a:r>
            <a:endParaRPr lang="zh-CN" altLang="en-US" sz="3200" b="1" dirty="0">
              <a:effectLst>
                <a:outerShdw blurRad="38100" dist="38100" dir="2700000" algn="tl">
                  <a:srgbClr val="000000">
                    <a:alpha val="43137"/>
                  </a:srgbClr>
                </a:outerShdw>
              </a:effectLst>
              <a:latin typeface="站酷快乐体2016修订版" panose="02010600030101010101" pitchFamily="2" charset="-122"/>
              <a:ea typeface="站酷快乐体2016修订版" panose="02010600030101010101" pitchFamily="2" charset="-122"/>
              <a:cs typeface="Gisha" panose="020B0502040204020203" pitchFamily="34" charset="-79"/>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3000">
        <p:push dir="u"/>
      </p:transition>
    </mc:Choice>
    <mc:Fallback>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ppt_x"/>
                                          </p:val>
                                        </p:tav>
                                        <p:tav tm="100000">
                                          <p:val>
                                            <p:strVal val="#ppt_x"/>
                                          </p:val>
                                        </p:tav>
                                      </p:tavLst>
                                    </p:anim>
                                    <p:anim calcmode="lin" valueType="num">
                                      <p:cBhvr additive="base">
                                        <p:cTn id="12" dur="500" fill="hold"/>
                                        <p:tgtEl>
                                          <p:spTgt spid="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ppt_x"/>
                                          </p:val>
                                        </p:tav>
                                        <p:tav tm="100000">
                                          <p:val>
                                            <p:strVal val="#ppt_x"/>
                                          </p:val>
                                        </p:tav>
                                      </p:tavLst>
                                    </p:anim>
                                    <p:anim calcmode="lin" valueType="num">
                                      <p:cBhvr additive="base">
                                        <p:cTn id="16" dur="500" fill="hold"/>
                                        <p:tgtEl>
                                          <p:spTgt spid="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ppt_x"/>
                                          </p:val>
                                        </p:tav>
                                        <p:tav tm="100000">
                                          <p:val>
                                            <p:strVal val="#ppt_x"/>
                                          </p:val>
                                        </p:tav>
                                      </p:tavLst>
                                    </p:anim>
                                    <p:anim calcmode="lin" valueType="num">
                                      <p:cBhvr additive="base">
                                        <p:cTn id="20" dur="500" fill="hold"/>
                                        <p:tgtEl>
                                          <p:spTgt spid="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ppt_x"/>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ppt_x"/>
                                          </p:val>
                                        </p:tav>
                                        <p:tav tm="100000">
                                          <p:val>
                                            <p:strVal val="#ppt_x"/>
                                          </p:val>
                                        </p:tav>
                                      </p:tavLst>
                                    </p:anim>
                                    <p:anim calcmode="lin" valueType="num">
                                      <p:cBhvr additive="base">
                                        <p:cTn id="32" dur="500" fill="hold"/>
                                        <p:tgtEl>
                                          <p:spTgt spid="8"/>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fill="hold"/>
                                        <p:tgtEl>
                                          <p:spTgt spid="10"/>
                                        </p:tgtEl>
                                        <p:attrNameLst>
                                          <p:attrName>ppt_x</p:attrName>
                                        </p:attrNameLst>
                                      </p:cBhvr>
                                      <p:tavLst>
                                        <p:tav tm="0">
                                          <p:val>
                                            <p:strVal val="#ppt_x"/>
                                          </p:val>
                                        </p:tav>
                                        <p:tav tm="100000">
                                          <p:val>
                                            <p:strVal val="#ppt_x"/>
                                          </p:val>
                                        </p:tav>
                                      </p:tavLst>
                                    </p:anim>
                                    <p:anim calcmode="lin" valueType="num">
                                      <p:cBhvr additive="base">
                                        <p:cTn id="36" dur="500" fill="hold"/>
                                        <p:tgtEl>
                                          <p:spTgt spid="10"/>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500" fill="hold"/>
                                        <p:tgtEl>
                                          <p:spTgt spid="13"/>
                                        </p:tgtEl>
                                        <p:attrNameLst>
                                          <p:attrName>ppt_x</p:attrName>
                                        </p:attrNameLst>
                                      </p:cBhvr>
                                      <p:tavLst>
                                        <p:tav tm="0">
                                          <p:val>
                                            <p:strVal val="#ppt_x"/>
                                          </p:val>
                                        </p:tav>
                                        <p:tav tm="100000">
                                          <p:val>
                                            <p:strVal val="#ppt_x"/>
                                          </p:val>
                                        </p:tav>
                                      </p:tavLst>
                                    </p:anim>
                                    <p:anim calcmode="lin" valueType="num">
                                      <p:cBhvr additive="base">
                                        <p:cTn id="40" dur="500" fill="hold"/>
                                        <p:tgtEl>
                                          <p:spTgt spid="1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anim calcmode="lin" valueType="num">
                                      <p:cBhvr additive="base">
                                        <p:cTn id="43" dur="500" fill="hold"/>
                                        <p:tgtEl>
                                          <p:spTgt spid="16"/>
                                        </p:tgtEl>
                                        <p:attrNameLst>
                                          <p:attrName>ppt_x</p:attrName>
                                        </p:attrNameLst>
                                      </p:cBhvr>
                                      <p:tavLst>
                                        <p:tav tm="0">
                                          <p:val>
                                            <p:strVal val="#ppt_x"/>
                                          </p:val>
                                        </p:tav>
                                        <p:tav tm="100000">
                                          <p:val>
                                            <p:strVal val="#ppt_x"/>
                                          </p:val>
                                        </p:tav>
                                      </p:tavLst>
                                    </p:anim>
                                    <p:anim calcmode="lin" valueType="num">
                                      <p:cBhvr additive="base">
                                        <p:cTn id="44" dur="500" fill="hold"/>
                                        <p:tgtEl>
                                          <p:spTgt spid="1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anim calcmode="lin" valueType="num">
                                      <p:cBhvr additive="base">
                                        <p:cTn id="47" dur="500" fill="hold"/>
                                        <p:tgtEl>
                                          <p:spTgt spid="19"/>
                                        </p:tgtEl>
                                        <p:attrNameLst>
                                          <p:attrName>ppt_x</p:attrName>
                                        </p:attrNameLst>
                                      </p:cBhvr>
                                      <p:tavLst>
                                        <p:tav tm="0">
                                          <p:val>
                                            <p:strVal val="#ppt_x"/>
                                          </p:val>
                                        </p:tav>
                                        <p:tav tm="100000">
                                          <p:val>
                                            <p:strVal val="#ppt_x"/>
                                          </p:val>
                                        </p:tav>
                                      </p:tavLst>
                                    </p:anim>
                                    <p:anim calcmode="lin" valueType="num">
                                      <p:cBhvr additive="base">
                                        <p:cTn id="4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p:bldP spid="8" grpId="0"/>
      <p:bldP spid="10" grpId="0"/>
      <p:bldP spid="13" grpId="0"/>
      <p:bldP spid="16" grpId="0"/>
      <p:bldP spid="1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7" y="0"/>
            <a:ext cx="12191586" cy="6858000"/>
          </a:xfrm>
          <a:prstGeom prst="rect">
            <a:avLst/>
          </a:prstGeom>
        </p:spPr>
      </p:pic>
      <p:pic>
        <p:nvPicPr>
          <p:cNvPr id="20" name="图片 19"/>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07" y="0"/>
            <a:ext cx="12191586" cy="6858000"/>
          </a:xfrm>
          <a:prstGeom prst="rect">
            <a:avLst/>
          </a:prstGeom>
        </p:spPr>
      </p:pic>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7" name="矩形 6"/>
          <p:cNvSpPr/>
          <p:nvPr/>
        </p:nvSpPr>
        <p:spPr>
          <a:xfrm>
            <a:off x="0" y="1209368"/>
            <a:ext cx="12192000" cy="4684264"/>
          </a:xfrm>
          <a:prstGeom prst="rect">
            <a:avLst/>
          </a:prstGeom>
          <a:solidFill>
            <a:schemeClr val="bg1">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0" name="组合 9"/>
          <p:cNvGrpSpPr/>
          <p:nvPr/>
        </p:nvGrpSpPr>
        <p:grpSpPr>
          <a:xfrm>
            <a:off x="1571362" y="1800730"/>
            <a:ext cx="9280246" cy="645795"/>
            <a:chOff x="2017019" y="1466433"/>
            <a:chExt cx="9280246" cy="645795"/>
          </a:xfrm>
        </p:grpSpPr>
        <p:sp>
          <p:nvSpPr>
            <p:cNvPr id="8" name="矩形 7"/>
            <p:cNvSpPr/>
            <p:nvPr/>
          </p:nvSpPr>
          <p:spPr>
            <a:xfrm>
              <a:off x="2017019" y="1466433"/>
              <a:ext cx="1747533" cy="395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spc="600"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人脸与表情</a:t>
              </a:r>
              <a:endParaRPr lang="zh-CN" altLang="en-US" b="1" spc="600"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Title 20"/>
            <p:cNvSpPr txBox="1"/>
            <p:nvPr/>
          </p:nvSpPr>
          <p:spPr>
            <a:xfrm>
              <a:off x="4020421" y="1466433"/>
              <a:ext cx="7276844" cy="645795"/>
            </a:xfrm>
            <a:prstGeom prst="rect">
              <a:avLst/>
            </a:prstGeom>
            <a:noFill/>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在技术上人脸检测是使用传统的特征值提取，人脸识别和表情识别有很多技术分享，在自己实现过程中参考他们的文档。</a:t>
              </a:r>
              <a:endPar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grpSp>
        <p:nvGrpSpPr>
          <p:cNvPr id="11" name="组合 10"/>
          <p:cNvGrpSpPr/>
          <p:nvPr/>
        </p:nvGrpSpPr>
        <p:grpSpPr>
          <a:xfrm>
            <a:off x="1567544" y="3162522"/>
            <a:ext cx="9280246" cy="931409"/>
            <a:chOff x="2017019" y="1466433"/>
            <a:chExt cx="9280246" cy="931409"/>
          </a:xfrm>
        </p:grpSpPr>
        <p:sp>
          <p:nvSpPr>
            <p:cNvPr id="12" name="矩形 11"/>
            <p:cNvSpPr/>
            <p:nvPr/>
          </p:nvSpPr>
          <p:spPr>
            <a:xfrm>
              <a:off x="2017019" y="1466433"/>
              <a:ext cx="1747533" cy="395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spc="600"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B/S</a:t>
              </a:r>
              <a:r>
                <a:rPr lang="zh-CN" altLang="en-US" b="1" spc="600"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服务器</a:t>
              </a:r>
              <a:endParaRPr lang="zh-CN" altLang="en-US" b="1" spc="600"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Title 20"/>
            <p:cNvSpPr txBox="1"/>
            <p:nvPr/>
          </p:nvSpPr>
          <p:spPr>
            <a:xfrm>
              <a:off x="4020421" y="1466433"/>
              <a:ext cx="7276844" cy="931409"/>
            </a:xfrm>
            <a:prstGeom prst="rect">
              <a:avLst/>
            </a:prstGeom>
            <a:noFill/>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l">
                <a:lnSpc>
                  <a:spcPct val="150000"/>
                </a:lnSpc>
                <a:spcBef>
                  <a:spcPts val="1200"/>
                </a:spcBef>
              </a:pPr>
              <a:r>
                <a:rPr lang="zh-CN" altLang="en-US"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您的内容打在这里，或者通过复制您的文本后，在此框中选择粘贴，并选择只保留文字。您的内容打在这里。您的内容打在这里，或者通过复制您的文本后，在此框中选择粘贴，并选择只保留文字。</a:t>
              </a:r>
              <a:endParaRPr lang="en-US" altLang="zh-CN" sz="14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sp>
        <p:nvSpPr>
          <p:cNvPr id="6" name="文本框 5"/>
          <p:cNvSpPr txBox="1"/>
          <p:nvPr/>
        </p:nvSpPr>
        <p:spPr>
          <a:xfrm>
            <a:off x="1680210" y="314325"/>
            <a:ext cx="2653030" cy="737235"/>
          </a:xfrm>
          <a:prstGeom prst="rect">
            <a:avLst/>
          </a:prstGeom>
          <a:noFill/>
        </p:spPr>
        <p:txBody>
          <a:bodyPr wrap="square" rtlCol="0">
            <a:spAutoFit/>
          </a:bodyPr>
          <a:p>
            <a:pPr algn="l">
              <a:lnSpc>
                <a:spcPct val="150000"/>
              </a:lnSpc>
              <a:spcBef>
                <a:spcPts val="1200"/>
              </a:spcBef>
              <a:buClrTx/>
              <a:buSzTx/>
              <a:buFontTx/>
            </a:pPr>
            <a:r>
              <a:rPr lang="en-US" altLang="zh-CN"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  </a:t>
            </a:r>
            <a:r>
              <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rPr>
              <a:t>总结</a:t>
            </a:r>
            <a:endParaRPr lang="zh-CN" altLang="en-US" sz="28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3000">
        <p:push dir="u"/>
      </p:transition>
    </mc:Choice>
    <mc:Fallback>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 calcmode="lin" valueType="num">
                                      <p:cBhvr additive="base">
                                        <p:cTn id="15" dur="500" fill="hold"/>
                                        <p:tgtEl>
                                          <p:spTgt spid="10"/>
                                        </p:tgtEl>
                                        <p:attrNameLst>
                                          <p:attrName>ppt_x</p:attrName>
                                        </p:attrNameLst>
                                      </p:cBhvr>
                                      <p:tavLst>
                                        <p:tav tm="0">
                                          <p:val>
                                            <p:strVal val="#ppt_x"/>
                                          </p:val>
                                        </p:tav>
                                        <p:tav tm="100000">
                                          <p:val>
                                            <p:strVal val="#ppt_x"/>
                                          </p:val>
                                        </p:tav>
                                      </p:tavLst>
                                    </p:anim>
                                    <p:anim calcmode="lin" valueType="num">
                                      <p:cBhvr additive="base">
                                        <p:cTn id="16" dur="500" fill="hold"/>
                                        <p:tgtEl>
                                          <p:spTgt spid="1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21771" y="0"/>
            <a:ext cx="12148457" cy="6858000"/>
          </a:xfrm>
          <a:prstGeom prst="rect">
            <a:avLst/>
          </a:prstGeom>
        </p:spPr>
      </p:pic>
      <p:sp>
        <p:nvSpPr>
          <p:cNvPr id="4" name="矩形 3"/>
          <p:cNvSpPr/>
          <p:nvPr/>
        </p:nvSpPr>
        <p:spPr>
          <a:xfrm>
            <a:off x="5826389" y="2967335"/>
            <a:ext cx="4827095" cy="923330"/>
          </a:xfrm>
          <a:prstGeom prst="rect">
            <a:avLst/>
          </a:prstGeom>
        </p:spPr>
        <p:txBody>
          <a:bodyPr vert="horz" wrap="square">
            <a:spAutoFit/>
          </a:bodyPr>
          <a:lstStyle/>
          <a:p>
            <a:pPr algn="l" fontAlgn="auto">
              <a:spcBef>
                <a:spcPts val="0"/>
              </a:spcBef>
              <a:spcAft>
                <a:spcPts val="0"/>
              </a:spcAft>
            </a:pPr>
            <a:r>
              <a:rPr lang="zh-CN" altLang="en-US" sz="5400" b="1"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第三部分</a:t>
            </a:r>
            <a:endParaRPr lang="en-US" altLang="zh-CN" sz="5400" b="1"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nvGrpSpPr>
          <p:cNvPr id="6" name="组合 5"/>
          <p:cNvGrpSpPr/>
          <p:nvPr/>
        </p:nvGrpSpPr>
        <p:grpSpPr>
          <a:xfrm>
            <a:off x="1512354" y="1421144"/>
            <a:ext cx="3800370" cy="3800370"/>
            <a:chOff x="1512354" y="1421144"/>
            <a:chExt cx="3800370" cy="3800370"/>
          </a:xfrm>
        </p:grpSpPr>
        <p:sp>
          <p:nvSpPr>
            <p:cNvPr id="3" name="菱形 2"/>
            <p:cNvSpPr/>
            <p:nvPr/>
          </p:nvSpPr>
          <p:spPr>
            <a:xfrm>
              <a:off x="1828040" y="1736830"/>
              <a:ext cx="3168998" cy="3168998"/>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b="1" dirty="0">
                  <a:solidFill>
                    <a:schemeClr val="tx1"/>
                  </a:solidFill>
                  <a:latin typeface="Agency FB" panose="020B0503020202020204" pitchFamily="34" charset="0"/>
                </a:rPr>
                <a:t>03</a:t>
              </a:r>
              <a:endParaRPr lang="zh-CN" altLang="en-US" sz="8000" b="1" dirty="0">
                <a:solidFill>
                  <a:schemeClr val="tx1"/>
                </a:solidFill>
                <a:latin typeface="Agency FB" panose="020B0503020202020204" pitchFamily="34" charset="0"/>
              </a:endParaRPr>
            </a:p>
          </p:txBody>
        </p:sp>
        <p:sp>
          <p:nvSpPr>
            <p:cNvPr id="5" name="菱形 4"/>
            <p:cNvSpPr/>
            <p:nvPr/>
          </p:nvSpPr>
          <p:spPr>
            <a:xfrm>
              <a:off x="1512354" y="1421144"/>
              <a:ext cx="3800370" cy="3800370"/>
            </a:xfrm>
            <a:prstGeom prst="diamond">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b="1" dirty="0">
                <a:solidFill>
                  <a:schemeClr val="tx1"/>
                </a:solidFill>
                <a:latin typeface="Agency FB" panose="020B0503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75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1760" y="-122175"/>
            <a:ext cx="12192000" cy="8128000"/>
          </a:xfrm>
          <a:prstGeom prst="rect">
            <a:avLst/>
          </a:prstGeom>
        </p:spPr>
      </p:pic>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7" name="椭圆 6"/>
          <p:cNvSpPr/>
          <p:nvPr/>
        </p:nvSpPr>
        <p:spPr>
          <a:xfrm>
            <a:off x="267335" y="1045210"/>
            <a:ext cx="3149600" cy="3847465"/>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itle 20"/>
          <p:cNvSpPr txBox="1"/>
          <p:nvPr/>
        </p:nvSpPr>
        <p:spPr>
          <a:xfrm>
            <a:off x="1155065" y="1122045"/>
            <a:ext cx="1506855" cy="369316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ctr"/>
            <a:r>
              <a:rPr lang="zh-CN" altLang="en-US" sz="6000" dirty="0">
                <a:solidFill>
                  <a:srgbClr val="1798D4"/>
                </a:solidFill>
                <a:effectLst>
                  <a:outerShdw blurRad="38100" dist="38100" dir="2700000" algn="tl">
                    <a:srgbClr val="000000">
                      <a:alpha val="43137"/>
                    </a:srgbClr>
                  </a:outerShdw>
                </a:effectLst>
                <a:latin typeface="即墨体" panose="02010600010101010101" pitchFamily="2" charset="-122"/>
                <a:ea typeface="即墨体" panose="02010600010101010101" pitchFamily="2" charset="-122"/>
                <a:cs typeface="+mn-ea"/>
                <a:sym typeface="+mn-lt"/>
              </a:rPr>
              <a:t>人脸识别</a:t>
            </a:r>
            <a:endParaRPr lang="zh-CN" altLang="en-US" sz="6000" dirty="0">
              <a:solidFill>
                <a:srgbClr val="1798D4"/>
              </a:solidFill>
              <a:effectLst>
                <a:outerShdw blurRad="38100" dist="38100" dir="2700000" algn="tl">
                  <a:srgbClr val="000000">
                    <a:alpha val="43137"/>
                  </a:srgbClr>
                </a:outerShdw>
              </a:effectLst>
              <a:latin typeface="即墨体" panose="02010600010101010101" pitchFamily="2" charset="-122"/>
              <a:ea typeface="即墨体" panose="02010600010101010101" pitchFamily="2" charset="-122"/>
              <a:cs typeface="+mn-ea"/>
              <a:sym typeface="+mn-lt"/>
            </a:endParaRPr>
          </a:p>
        </p:txBody>
      </p:sp>
      <p:sp>
        <p:nvSpPr>
          <p:cNvPr id="15" name="Title 20"/>
          <p:cNvSpPr txBox="1"/>
          <p:nvPr/>
        </p:nvSpPr>
        <p:spPr>
          <a:xfrm>
            <a:off x="2070100" y="3069590"/>
            <a:ext cx="1784985" cy="32258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endParaRPr lang="en-US" altLang="zh-CN" sz="14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pic>
        <p:nvPicPr>
          <p:cNvPr id="6" name="图片 5"/>
          <p:cNvPicPr>
            <a:picLocks noChangeAspect="1"/>
          </p:cNvPicPr>
          <p:nvPr/>
        </p:nvPicPr>
        <p:blipFill>
          <a:blip r:embed="rId3"/>
          <a:stretch>
            <a:fillRect/>
          </a:stretch>
        </p:blipFill>
        <p:spPr>
          <a:xfrm>
            <a:off x="4248150" y="754380"/>
            <a:ext cx="6550660" cy="495236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3000">
        <p:push dir="u"/>
      </p:transition>
    </mc:Choice>
    <mc:Fallback>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图片 1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8790" y="-450468"/>
            <a:ext cx="12220789" cy="8148917"/>
          </a:xfrm>
          <a:prstGeom prst="rect">
            <a:avLst/>
          </a:prstGeom>
        </p:spPr>
      </p:pic>
      <p:sp>
        <p:nvSpPr>
          <p:cNvPr id="49" name="矩形 48"/>
          <p:cNvSpPr/>
          <p:nvPr/>
        </p:nvSpPr>
        <p:spPr>
          <a:xfrm>
            <a:off x="-535082" y="-450468"/>
            <a:ext cx="12792907" cy="7645418"/>
          </a:xfrm>
          <a:prstGeom prst="rect">
            <a:avLst/>
          </a:prstGeom>
          <a:solidFill>
            <a:srgbClr val="9087D4">
              <a:alpha val="4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16" name="组合 15"/>
          <p:cNvGrpSpPr/>
          <p:nvPr/>
        </p:nvGrpSpPr>
        <p:grpSpPr>
          <a:xfrm>
            <a:off x="1320801" y="1625437"/>
            <a:ext cx="9475653" cy="1882594"/>
            <a:chOff x="1932868" y="1727037"/>
            <a:chExt cx="9475653" cy="1882594"/>
          </a:xfrm>
        </p:grpSpPr>
        <p:grpSp>
          <p:nvGrpSpPr>
            <p:cNvPr id="7" name="组合 6"/>
            <p:cNvGrpSpPr/>
            <p:nvPr/>
          </p:nvGrpSpPr>
          <p:grpSpPr>
            <a:xfrm>
              <a:off x="1932868" y="1760985"/>
              <a:ext cx="2792630" cy="1848646"/>
              <a:chOff x="1272740" y="1869256"/>
              <a:chExt cx="2792630" cy="1848646"/>
            </a:xfrm>
          </p:grpSpPr>
          <p:sp>
            <p:nvSpPr>
              <p:cNvPr id="8" name="Title 20"/>
              <p:cNvSpPr txBox="1"/>
              <p:nvPr/>
            </p:nvSpPr>
            <p:spPr>
              <a:xfrm>
                <a:off x="1272741" y="2240574"/>
                <a:ext cx="2792629" cy="1477328"/>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9" name="矩形 8"/>
              <p:cNvSpPr/>
              <p:nvPr/>
            </p:nvSpPr>
            <p:spPr>
              <a:xfrm>
                <a:off x="1272740" y="1869256"/>
                <a:ext cx="2054577" cy="37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0" name="组合 9"/>
            <p:cNvGrpSpPr/>
            <p:nvPr/>
          </p:nvGrpSpPr>
          <p:grpSpPr>
            <a:xfrm>
              <a:off x="5347757" y="1727037"/>
              <a:ext cx="2792630" cy="1848646"/>
              <a:chOff x="1272740" y="1869256"/>
              <a:chExt cx="2792630" cy="1848646"/>
            </a:xfrm>
          </p:grpSpPr>
          <p:sp>
            <p:nvSpPr>
              <p:cNvPr id="11" name="Title 20"/>
              <p:cNvSpPr txBox="1"/>
              <p:nvPr/>
            </p:nvSpPr>
            <p:spPr>
              <a:xfrm>
                <a:off x="1272741" y="2240574"/>
                <a:ext cx="2792629" cy="1477328"/>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2" name="矩形 11"/>
              <p:cNvSpPr/>
              <p:nvPr/>
            </p:nvSpPr>
            <p:spPr>
              <a:xfrm>
                <a:off x="1272740" y="1869256"/>
                <a:ext cx="2054577" cy="37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3" name="组合 12"/>
            <p:cNvGrpSpPr/>
            <p:nvPr/>
          </p:nvGrpSpPr>
          <p:grpSpPr>
            <a:xfrm>
              <a:off x="8615891" y="1727037"/>
              <a:ext cx="2792630" cy="1848646"/>
              <a:chOff x="1272740" y="1869256"/>
              <a:chExt cx="2792630" cy="1848646"/>
            </a:xfrm>
          </p:grpSpPr>
          <p:sp>
            <p:nvSpPr>
              <p:cNvPr id="14" name="Title 20"/>
              <p:cNvSpPr txBox="1"/>
              <p:nvPr/>
            </p:nvSpPr>
            <p:spPr>
              <a:xfrm>
                <a:off x="1272741" y="2240574"/>
                <a:ext cx="2792629" cy="1477328"/>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1272740" y="1869256"/>
                <a:ext cx="2054577" cy="37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grpSp>
        <p:nvGrpSpPr>
          <p:cNvPr id="48" name="组合 47"/>
          <p:cNvGrpSpPr/>
          <p:nvPr/>
        </p:nvGrpSpPr>
        <p:grpSpPr>
          <a:xfrm>
            <a:off x="182576" y="4262723"/>
            <a:ext cx="12411614" cy="1995792"/>
            <a:chOff x="182576" y="4262723"/>
            <a:chExt cx="12411614" cy="1995792"/>
          </a:xfrm>
        </p:grpSpPr>
        <p:grpSp>
          <p:nvGrpSpPr>
            <p:cNvPr id="29" name="组合 28"/>
            <p:cNvGrpSpPr/>
            <p:nvPr/>
          </p:nvGrpSpPr>
          <p:grpSpPr>
            <a:xfrm>
              <a:off x="182576" y="4262723"/>
              <a:ext cx="6385603" cy="1760312"/>
              <a:chOff x="1233714" y="4099034"/>
              <a:chExt cx="6385603" cy="1760312"/>
            </a:xfrm>
            <a:solidFill>
              <a:schemeClr val="bg1"/>
            </a:solidFill>
          </p:grpSpPr>
          <p:grpSp>
            <p:nvGrpSpPr>
              <p:cNvPr id="30" name="组合 29"/>
              <p:cNvGrpSpPr/>
              <p:nvPr/>
            </p:nvGrpSpPr>
            <p:grpSpPr>
              <a:xfrm rot="16200000">
                <a:off x="2039991" y="3292757"/>
                <a:ext cx="1741982" cy="3354535"/>
                <a:chOff x="5120225" y="2331218"/>
                <a:chExt cx="1741982" cy="3354535"/>
              </a:xfrm>
              <a:grpFill/>
            </p:grpSpPr>
            <p:sp>
              <p:nvSpPr>
                <p:cNvPr id="36" name="L 形 35"/>
                <p:cNvSpPr/>
                <p:nvPr/>
              </p:nvSpPr>
              <p:spPr>
                <a:xfrm rot="2700000">
                  <a:off x="5111488" y="2339955"/>
                  <a:ext cx="1083455" cy="1065981"/>
                </a:xfrm>
                <a:prstGeom prst="corne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L 形 36"/>
                <p:cNvSpPr/>
                <p:nvPr/>
              </p:nvSpPr>
              <p:spPr>
                <a:xfrm rot="18900000" flipH="1">
                  <a:off x="5778752" y="3099894"/>
                  <a:ext cx="1083455" cy="1065981"/>
                </a:xfrm>
                <a:prstGeom prst="corne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L 形 37"/>
                <p:cNvSpPr/>
                <p:nvPr/>
              </p:nvSpPr>
              <p:spPr>
                <a:xfrm rot="2700000">
                  <a:off x="5111488" y="3859833"/>
                  <a:ext cx="1083455" cy="1065981"/>
                </a:xfrm>
                <a:prstGeom prst="corne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L 形 38"/>
                <p:cNvSpPr/>
                <p:nvPr/>
              </p:nvSpPr>
              <p:spPr>
                <a:xfrm rot="18900000" flipH="1">
                  <a:off x="5778751" y="4619772"/>
                  <a:ext cx="1083455" cy="1065981"/>
                </a:xfrm>
                <a:prstGeom prst="corne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rot="16200000">
                <a:off x="5071059" y="3311087"/>
                <a:ext cx="1741982" cy="3354535"/>
                <a:chOff x="5120225" y="2331218"/>
                <a:chExt cx="1741982" cy="3354535"/>
              </a:xfrm>
              <a:grpFill/>
            </p:grpSpPr>
            <p:sp>
              <p:nvSpPr>
                <p:cNvPr id="32" name="L 形 31"/>
                <p:cNvSpPr/>
                <p:nvPr/>
              </p:nvSpPr>
              <p:spPr>
                <a:xfrm rot="2700000">
                  <a:off x="5111488" y="2339955"/>
                  <a:ext cx="1083455" cy="1065981"/>
                </a:xfrm>
                <a:prstGeom prst="corne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L 形 32"/>
                <p:cNvSpPr/>
                <p:nvPr/>
              </p:nvSpPr>
              <p:spPr>
                <a:xfrm rot="18900000" flipH="1">
                  <a:off x="5778752" y="3099894"/>
                  <a:ext cx="1083455" cy="1065981"/>
                </a:xfrm>
                <a:prstGeom prst="corne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L 形 33"/>
                <p:cNvSpPr/>
                <p:nvPr/>
              </p:nvSpPr>
              <p:spPr>
                <a:xfrm rot="2700000">
                  <a:off x="5111488" y="3859833"/>
                  <a:ext cx="1083455" cy="1065981"/>
                </a:xfrm>
                <a:prstGeom prst="corne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L 形 34"/>
                <p:cNvSpPr/>
                <p:nvPr/>
              </p:nvSpPr>
              <p:spPr>
                <a:xfrm rot="18900000" flipH="1">
                  <a:off x="5778751" y="4619772"/>
                  <a:ext cx="1083455" cy="1065981"/>
                </a:xfrm>
                <a:prstGeom prst="corner">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sp>
          <p:nvSpPr>
            <p:cNvPr id="40" name="L 形 39"/>
            <p:cNvSpPr/>
            <p:nvPr/>
          </p:nvSpPr>
          <p:spPr>
            <a:xfrm rot="18900000">
              <a:off x="6226653" y="5049731"/>
              <a:ext cx="1083455" cy="1065981"/>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L 形 40"/>
            <p:cNvSpPr/>
            <p:nvPr/>
          </p:nvSpPr>
          <p:spPr>
            <a:xfrm rot="13500000" flipH="1">
              <a:off x="6986592" y="4382468"/>
              <a:ext cx="1083455" cy="1065981"/>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L 形 41"/>
            <p:cNvSpPr/>
            <p:nvPr/>
          </p:nvSpPr>
          <p:spPr>
            <a:xfrm rot="18900000">
              <a:off x="7746528" y="5099856"/>
              <a:ext cx="1083455" cy="1065981"/>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L 形 42"/>
            <p:cNvSpPr/>
            <p:nvPr/>
          </p:nvSpPr>
          <p:spPr>
            <a:xfrm rot="13500000" flipH="1">
              <a:off x="8506467" y="4432593"/>
              <a:ext cx="1083455" cy="1065981"/>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L 形 43"/>
            <p:cNvSpPr/>
            <p:nvPr/>
          </p:nvSpPr>
          <p:spPr>
            <a:xfrm rot="18900000">
              <a:off x="9266400" y="5142409"/>
              <a:ext cx="1083455" cy="1065981"/>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L 形 44"/>
            <p:cNvSpPr/>
            <p:nvPr/>
          </p:nvSpPr>
          <p:spPr>
            <a:xfrm rot="13500000" flipH="1">
              <a:off x="10026339" y="4475146"/>
              <a:ext cx="1083455" cy="1065981"/>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L 形 45"/>
            <p:cNvSpPr/>
            <p:nvPr/>
          </p:nvSpPr>
          <p:spPr>
            <a:xfrm rot="18900000">
              <a:off x="10759533" y="5192534"/>
              <a:ext cx="1083455" cy="1065981"/>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L 形 46"/>
            <p:cNvSpPr/>
            <p:nvPr/>
          </p:nvSpPr>
          <p:spPr>
            <a:xfrm rot="13500000" flipH="1">
              <a:off x="11519472" y="4525271"/>
              <a:ext cx="1083455" cy="1065981"/>
            </a:xfrm>
            <a:prstGeom prst="corner">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mc:AlternateContent xmlns:mc="http://schemas.openxmlformats.org/markup-compatibility/2006">
    <mc:Choice xmlns:p14="http://schemas.microsoft.com/office/powerpoint/2010/main" Requires="p14">
      <p:transition spd="slow" p14:dur="1750" advClick="0" advTm="3000">
        <p:wipe/>
      </p:transition>
    </mc:Choice>
    <mc:Fallback>
      <p:transition spd="slow" advClick="0" advTm="3000">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8"/>
                                        </p:tgtEl>
                                        <p:attrNameLst>
                                          <p:attrName>style.visibility</p:attrName>
                                        </p:attrNameLst>
                                      </p:cBhvr>
                                      <p:to>
                                        <p:strVal val="visible"/>
                                      </p:to>
                                    </p:set>
                                    <p:anim calcmode="lin" valueType="num">
                                      <p:cBhvr additive="base">
                                        <p:cTn id="15" dur="500" fill="hold"/>
                                        <p:tgtEl>
                                          <p:spTgt spid="48"/>
                                        </p:tgtEl>
                                        <p:attrNameLst>
                                          <p:attrName>ppt_x</p:attrName>
                                        </p:attrNameLst>
                                      </p:cBhvr>
                                      <p:tavLst>
                                        <p:tav tm="0">
                                          <p:val>
                                            <p:strVal val="#ppt_x"/>
                                          </p:val>
                                        </p:tav>
                                        <p:tav tm="100000">
                                          <p:val>
                                            <p:strVal val="#ppt_x"/>
                                          </p:val>
                                        </p:tav>
                                      </p:tavLst>
                                    </p:anim>
                                    <p:anim calcmode="lin" valueType="num">
                                      <p:cBhvr additive="base">
                                        <p:cTn id="16" dur="500" fill="hold"/>
                                        <p:tgtEl>
                                          <p:spTgt spid="48"/>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additive="base">
                                        <p:cTn id="19" dur="500" fill="hold"/>
                                        <p:tgtEl>
                                          <p:spTgt spid="49"/>
                                        </p:tgtEl>
                                        <p:attrNameLst>
                                          <p:attrName>ppt_x</p:attrName>
                                        </p:attrNameLst>
                                      </p:cBhvr>
                                      <p:tavLst>
                                        <p:tav tm="0">
                                          <p:val>
                                            <p:strVal val="#ppt_x"/>
                                          </p:val>
                                        </p:tav>
                                        <p:tav tm="100000">
                                          <p:val>
                                            <p:strVal val="#ppt_x"/>
                                          </p:val>
                                        </p:tav>
                                      </p:tavLst>
                                    </p:anim>
                                    <p:anim calcmode="lin" valueType="num">
                                      <p:cBhvr additive="base">
                                        <p:cTn id="20"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8" name="图片 2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170" y="-179615"/>
            <a:ext cx="12208170" cy="8138780"/>
          </a:xfrm>
          <a:prstGeom prst="rect">
            <a:avLst/>
          </a:prstGeom>
        </p:spPr>
      </p:pic>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7" name="9aae0d01-4d73-4192-a77e-a980b131221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868565" y="4075080"/>
            <a:ext cx="10753725" cy="1276659"/>
            <a:chOff x="719138" y="1744835"/>
            <a:chExt cx="10753725" cy="1276659"/>
          </a:xfrm>
        </p:grpSpPr>
        <p:sp>
          <p:nvSpPr>
            <p:cNvPr id="8" name="îSļîḋe"/>
            <p:cNvSpPr/>
            <p:nvPr/>
          </p:nvSpPr>
          <p:spPr bwMode="auto">
            <a:xfrm>
              <a:off x="719138" y="2117526"/>
              <a:ext cx="10753725" cy="903968"/>
            </a:xfrm>
            <a:prstGeom prst="homePlate">
              <a:avLst>
                <a:gd name="adj" fmla="val 35856"/>
              </a:avLst>
            </a:prstGeom>
            <a:solidFill>
              <a:schemeClr val="bg1"/>
            </a:solidFill>
            <a:ln w="25400" algn="ctr">
              <a:noFill/>
              <a:miter lim="800000"/>
            </a:ln>
            <a:effectLst/>
          </p:spPr>
          <p:txBody>
            <a:bodyPr wrap="square" lIns="91440" tIns="45720" rIns="91440" bIns="45720" anchor="ctr">
              <a:normAutofit/>
            </a:bodyPr>
            <a:lstStyle/>
            <a:p>
              <a:pPr algn="ctr"/>
              <a:endParaRPr b="1">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9" name="îṩľîḋè"/>
            <p:cNvSpPr/>
            <p:nvPr/>
          </p:nvSpPr>
          <p:spPr bwMode="gray">
            <a:xfrm>
              <a:off x="899886" y="1744835"/>
              <a:ext cx="3013580" cy="592537"/>
            </a:xfrm>
            <a:prstGeom prst="rect">
              <a:avLst/>
            </a:prstGeom>
            <a:solidFill>
              <a:srgbClr val="595959"/>
            </a:solidFill>
            <a:ln w="19050">
              <a:noFill/>
              <a:miter lim="800000"/>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0" name="íṥḻïḑê"/>
            <p:cNvSpPr/>
            <p:nvPr/>
          </p:nvSpPr>
          <p:spPr bwMode="gray">
            <a:xfrm>
              <a:off x="4359137" y="1744835"/>
              <a:ext cx="3013580" cy="592537"/>
            </a:xfrm>
            <a:prstGeom prst="rect">
              <a:avLst/>
            </a:prstGeom>
            <a:solidFill>
              <a:srgbClr val="595959"/>
            </a:solidFill>
            <a:ln w="19050">
              <a:noFill/>
              <a:miter lim="800000"/>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1" name="íŝľiḓê"/>
            <p:cNvSpPr/>
            <p:nvPr/>
          </p:nvSpPr>
          <p:spPr bwMode="gray">
            <a:xfrm>
              <a:off x="7786304" y="1744835"/>
              <a:ext cx="3013580" cy="592537"/>
            </a:xfrm>
            <a:prstGeom prst="rect">
              <a:avLst/>
            </a:prstGeom>
            <a:solidFill>
              <a:srgbClr val="595959"/>
            </a:solidFill>
            <a:ln w="19050">
              <a:noFill/>
              <a:miter lim="800000"/>
            </a:ln>
            <a:effectLst>
              <a:outerShdw blurRad="50800" dist="38100" dir="2700000" algn="tl" rotWithShape="0">
                <a:prstClr val="black">
                  <a:alpha val="40000"/>
                </a:prstClr>
              </a:outerShdw>
            </a:effectLst>
          </p:spPr>
          <p:style>
            <a:lnRef idx="3">
              <a:schemeClr val="lt1"/>
            </a:lnRef>
            <a:fillRef idx="1">
              <a:schemeClr val="accent1"/>
            </a:fillRef>
            <a:effectRef idx="1">
              <a:schemeClr val="accent1"/>
            </a:effectRef>
            <a:fontRef idx="minor">
              <a:schemeClr val="lt1"/>
            </a:fontRef>
          </p:style>
          <p:txBody>
            <a:bodyPr wrap="square" lIns="91440" tIns="45720" rIns="91440" bIns="45720" anchor="ctr">
              <a:normAutofit/>
            </a:bodyPr>
            <a:lstStyle/>
            <a:p>
              <a:pPr algn="ctr"/>
              <a:r>
                <a:rPr lang="zh-CN" altLang="en-US"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en-US" altLang="zh-CN"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2" name="组合 11"/>
          <p:cNvGrpSpPr/>
          <p:nvPr/>
        </p:nvGrpSpPr>
        <p:grpSpPr>
          <a:xfrm>
            <a:off x="1473692" y="1566233"/>
            <a:ext cx="2217877" cy="2078162"/>
            <a:chOff x="1448853" y="3978510"/>
            <a:chExt cx="2217877" cy="2078162"/>
          </a:xfrm>
        </p:grpSpPr>
        <p:sp>
          <p:nvSpPr>
            <p:cNvPr id="13" name="矩形: 圆角 12"/>
            <p:cNvSpPr/>
            <p:nvPr/>
          </p:nvSpPr>
          <p:spPr>
            <a:xfrm>
              <a:off x="1448853" y="3978510"/>
              <a:ext cx="2217877" cy="2078162"/>
            </a:xfrm>
            <a:prstGeom prst="round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p:cNvGrpSpPr/>
            <p:nvPr/>
          </p:nvGrpSpPr>
          <p:grpSpPr>
            <a:xfrm>
              <a:off x="1537532" y="4242997"/>
              <a:ext cx="2040520" cy="1569661"/>
              <a:chOff x="1474148" y="3607245"/>
              <a:chExt cx="2040520" cy="1569661"/>
            </a:xfrm>
          </p:grpSpPr>
          <p:sp>
            <p:nvSpPr>
              <p:cNvPr id="15" name="矩形 14"/>
              <p:cNvSpPr/>
              <p:nvPr/>
            </p:nvSpPr>
            <p:spPr>
              <a:xfrm>
                <a:off x="1665226" y="3607245"/>
                <a:ext cx="1723549" cy="369332"/>
              </a:xfrm>
              <a:prstGeom prst="rect">
                <a:avLst/>
              </a:prstGeom>
            </p:spPr>
            <p:txBody>
              <a:bodyPr wrap="none">
                <a:spAutoFit/>
              </a:bodyPr>
              <a:lstStyle/>
              <a:p>
                <a:pPr algn="ctr"/>
                <a:r>
                  <a:rPr lang="zh-CN" altLang="en-US" b="1" spc="600"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b="1" spc="600"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矩形 15"/>
              <p:cNvSpPr/>
              <p:nvPr/>
            </p:nvSpPr>
            <p:spPr>
              <a:xfrm>
                <a:off x="1474148" y="3976577"/>
                <a:ext cx="2040520" cy="1200329"/>
              </a:xfrm>
              <a:prstGeom prst="rect">
                <a:avLst/>
              </a:prstGeom>
            </p:spPr>
            <p:txBody>
              <a:bodyPr wrap="square">
                <a:spAutoFit/>
              </a:bodyPr>
              <a:lstStyle/>
              <a:p>
                <a:pPr algn="just">
                  <a:lnSpc>
                    <a:spcPct val="150000"/>
                  </a:lnSpc>
                  <a:spcBef>
                    <a:spcPts val="1200"/>
                  </a:spcBef>
                </a:pPr>
                <a:r>
                  <a:rPr lang="zh-CN" altLang="en-US" sz="12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2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grpSp>
      <p:grpSp>
        <p:nvGrpSpPr>
          <p:cNvPr id="17" name="组合 16"/>
          <p:cNvGrpSpPr/>
          <p:nvPr/>
        </p:nvGrpSpPr>
        <p:grpSpPr>
          <a:xfrm>
            <a:off x="8269414" y="1625693"/>
            <a:ext cx="2217877" cy="2078162"/>
            <a:chOff x="1448853" y="3978510"/>
            <a:chExt cx="2217877" cy="2078162"/>
          </a:xfrm>
        </p:grpSpPr>
        <p:sp>
          <p:nvSpPr>
            <p:cNvPr id="18" name="矩形: 圆角 17"/>
            <p:cNvSpPr/>
            <p:nvPr/>
          </p:nvSpPr>
          <p:spPr>
            <a:xfrm>
              <a:off x="1448853" y="3978510"/>
              <a:ext cx="2217877" cy="2078162"/>
            </a:xfrm>
            <a:prstGeom prst="round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9" name="组合 18"/>
            <p:cNvGrpSpPr/>
            <p:nvPr/>
          </p:nvGrpSpPr>
          <p:grpSpPr>
            <a:xfrm>
              <a:off x="1537532" y="4242997"/>
              <a:ext cx="2040520" cy="1569661"/>
              <a:chOff x="1474148" y="3607245"/>
              <a:chExt cx="2040520" cy="1569661"/>
            </a:xfrm>
          </p:grpSpPr>
          <p:sp>
            <p:nvSpPr>
              <p:cNvPr id="20" name="矩形 19"/>
              <p:cNvSpPr/>
              <p:nvPr/>
            </p:nvSpPr>
            <p:spPr>
              <a:xfrm>
                <a:off x="1665226" y="3607245"/>
                <a:ext cx="1723549" cy="369332"/>
              </a:xfrm>
              <a:prstGeom prst="rect">
                <a:avLst/>
              </a:prstGeom>
            </p:spPr>
            <p:txBody>
              <a:bodyPr wrap="none">
                <a:spAutoFit/>
              </a:bodyPr>
              <a:lstStyle/>
              <a:p>
                <a:pPr algn="ctr"/>
                <a:r>
                  <a:rPr lang="zh-CN" altLang="en-US" b="1" spc="600"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b="1" spc="600"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矩形 20"/>
              <p:cNvSpPr/>
              <p:nvPr/>
            </p:nvSpPr>
            <p:spPr>
              <a:xfrm>
                <a:off x="1474148" y="3976577"/>
                <a:ext cx="2040520" cy="1200329"/>
              </a:xfrm>
              <a:prstGeom prst="rect">
                <a:avLst/>
              </a:prstGeom>
            </p:spPr>
            <p:txBody>
              <a:bodyPr wrap="square">
                <a:spAutoFit/>
              </a:bodyPr>
              <a:lstStyle/>
              <a:p>
                <a:pPr algn="just">
                  <a:lnSpc>
                    <a:spcPct val="150000"/>
                  </a:lnSpc>
                  <a:spcBef>
                    <a:spcPts val="1200"/>
                  </a:spcBef>
                </a:pPr>
                <a:r>
                  <a:rPr lang="zh-CN" altLang="en-US" sz="12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2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grpSp>
      <p:grpSp>
        <p:nvGrpSpPr>
          <p:cNvPr id="22" name="组合 21"/>
          <p:cNvGrpSpPr/>
          <p:nvPr/>
        </p:nvGrpSpPr>
        <p:grpSpPr>
          <a:xfrm>
            <a:off x="4874331" y="1629416"/>
            <a:ext cx="2217877" cy="2078162"/>
            <a:chOff x="1448853" y="3978510"/>
            <a:chExt cx="2217877" cy="2078162"/>
          </a:xfrm>
        </p:grpSpPr>
        <p:sp>
          <p:nvSpPr>
            <p:cNvPr id="23" name="矩形: 圆角 22"/>
            <p:cNvSpPr/>
            <p:nvPr/>
          </p:nvSpPr>
          <p:spPr>
            <a:xfrm>
              <a:off x="1448853" y="3978510"/>
              <a:ext cx="2217877" cy="2078162"/>
            </a:xfrm>
            <a:prstGeom prst="roundRect">
              <a:avLst/>
            </a:prstGeom>
            <a:solidFill>
              <a:schemeClr val="bg1">
                <a:alpha val="7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4" name="组合 23"/>
            <p:cNvGrpSpPr/>
            <p:nvPr/>
          </p:nvGrpSpPr>
          <p:grpSpPr>
            <a:xfrm>
              <a:off x="1537532" y="4242997"/>
              <a:ext cx="2040520" cy="1569661"/>
              <a:chOff x="1474148" y="3607245"/>
              <a:chExt cx="2040520" cy="1569661"/>
            </a:xfrm>
          </p:grpSpPr>
          <p:sp>
            <p:nvSpPr>
              <p:cNvPr id="25" name="矩形 24"/>
              <p:cNvSpPr/>
              <p:nvPr/>
            </p:nvSpPr>
            <p:spPr>
              <a:xfrm>
                <a:off x="1665226" y="3607245"/>
                <a:ext cx="1723549" cy="369332"/>
              </a:xfrm>
              <a:prstGeom prst="rect">
                <a:avLst/>
              </a:prstGeom>
            </p:spPr>
            <p:txBody>
              <a:bodyPr wrap="none">
                <a:spAutoFit/>
              </a:bodyPr>
              <a:lstStyle/>
              <a:p>
                <a:pPr algn="ctr"/>
                <a:r>
                  <a:rPr lang="zh-CN" altLang="en-US" b="1" spc="600"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b="1" spc="600"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6" name="矩形 25"/>
              <p:cNvSpPr/>
              <p:nvPr/>
            </p:nvSpPr>
            <p:spPr>
              <a:xfrm>
                <a:off x="1474148" y="3976577"/>
                <a:ext cx="2040520" cy="1200329"/>
              </a:xfrm>
              <a:prstGeom prst="rect">
                <a:avLst/>
              </a:prstGeom>
            </p:spPr>
            <p:txBody>
              <a:bodyPr wrap="square">
                <a:spAutoFit/>
              </a:bodyPr>
              <a:lstStyle/>
              <a:p>
                <a:pPr algn="just">
                  <a:lnSpc>
                    <a:spcPct val="150000"/>
                  </a:lnSpc>
                  <a:spcBef>
                    <a:spcPts val="1200"/>
                  </a:spcBef>
                </a:pPr>
                <a:r>
                  <a:rPr lang="zh-CN" altLang="en-US" sz="12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2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175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ppt_x"/>
                                          </p:val>
                                        </p:tav>
                                        <p:tav tm="100000">
                                          <p:val>
                                            <p:strVal val="#ppt_x"/>
                                          </p:val>
                                        </p:tav>
                                      </p:tavLst>
                                    </p:anim>
                                    <p:anim calcmode="lin" valueType="num">
                                      <p:cBhvr additive="base">
                                        <p:cTn id="20" dur="500" fill="hold"/>
                                        <p:tgtEl>
                                          <p:spTgt spid="1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 name="图片 19"/>
          <p:cNvPicPr>
            <a:picLocks noChangeAspect="1"/>
          </p:cNvPicPr>
          <p:nvPr/>
        </p:nvPicPr>
        <p:blipFill>
          <a:blip r:embed="rId1">
            <a:extLst>
              <a:ext uri="{BEBA8EAE-BF5A-486C-A8C5-ECC9F3942E4B}">
                <a14:imgProps xmlns:a14="http://schemas.microsoft.com/office/drawing/2010/main">
                  <a14:imgLayer r:embed="rId2">
                    <a14:imgEffect>
                      <a14:brightnessContrast bright="20000" contrast="-20000"/>
                    </a14:imgEffect>
                    <a14:imgEffect>
                      <a14:saturation sat="200000"/>
                    </a14:imgEffect>
                  </a14:imgLayer>
                </a14:imgProps>
              </a:ext>
              <a:ext uri="{28A0092B-C50C-407E-A947-70E740481C1C}">
                <a14:useLocalDpi xmlns:a14="http://schemas.microsoft.com/office/drawing/2010/main" val="0"/>
              </a:ext>
            </a:extLst>
          </a:blip>
          <a:stretch>
            <a:fillRect/>
          </a:stretch>
        </p:blipFill>
        <p:spPr>
          <a:xfrm>
            <a:off x="-66661" y="-288257"/>
            <a:ext cx="12370955" cy="8274794"/>
          </a:xfrm>
          <a:prstGeom prst="rect">
            <a:avLst/>
          </a:prstGeom>
        </p:spPr>
      </p:pic>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10" name="组合 9"/>
          <p:cNvGrpSpPr/>
          <p:nvPr/>
        </p:nvGrpSpPr>
        <p:grpSpPr>
          <a:xfrm>
            <a:off x="1505742" y="1482604"/>
            <a:ext cx="2104103" cy="2104103"/>
            <a:chOff x="2426600" y="2536723"/>
            <a:chExt cx="1290437" cy="1290437"/>
          </a:xfrm>
        </p:grpSpPr>
        <p:sp>
          <p:nvSpPr>
            <p:cNvPr id="8" name="Oval 13"/>
            <p:cNvSpPr/>
            <p:nvPr/>
          </p:nvSpPr>
          <p:spPr>
            <a:xfrm>
              <a:off x="2589368" y="2699491"/>
              <a:ext cx="964899" cy="9648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rgbClr val="595959"/>
                  </a:solidFill>
                  <a:latin typeface="Agency FB" panose="020B0503020202020204" pitchFamily="34" charset="0"/>
                  <a:ea typeface="Open Sans" panose="020B0606030504020204" pitchFamily="34" charset="0"/>
                  <a:cs typeface="Open Sans" panose="020B0606030504020204" pitchFamily="34" charset="0"/>
                </a:rPr>
                <a:t>80%</a:t>
              </a:r>
              <a:endParaRPr lang="en-US" sz="2400" b="1" dirty="0">
                <a:solidFill>
                  <a:srgbClr val="595959"/>
                </a:solidFill>
                <a:latin typeface="Agency FB" panose="020B0503020202020204" pitchFamily="34" charset="0"/>
                <a:ea typeface="Open Sans" panose="020B0606030504020204" pitchFamily="34" charset="0"/>
                <a:cs typeface="Open Sans" panose="020B0606030504020204" pitchFamily="34" charset="0"/>
              </a:endParaRPr>
            </a:p>
          </p:txBody>
        </p:sp>
        <p:sp>
          <p:nvSpPr>
            <p:cNvPr id="9" name="Arc 14"/>
            <p:cNvSpPr/>
            <p:nvPr/>
          </p:nvSpPr>
          <p:spPr>
            <a:xfrm>
              <a:off x="2426600" y="2536723"/>
              <a:ext cx="1290437" cy="1290437"/>
            </a:xfrm>
            <a:prstGeom prst="arc">
              <a:avLst>
                <a:gd name="adj1" fmla="val 16018236"/>
                <a:gd name="adj2" fmla="val 9832525"/>
              </a:avLst>
            </a:prstGeom>
            <a:noFill/>
            <a:ln w="101600" cap="rnd" cmpd="sng">
              <a:solidFill>
                <a:schemeClr val="bg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rgbClr val="595959"/>
                </a:solidFill>
                <a:latin typeface="Agency FB" panose="020B0503020202020204" pitchFamily="34" charset="0"/>
              </a:endParaRPr>
            </a:p>
          </p:txBody>
        </p:sp>
      </p:grpSp>
      <p:grpSp>
        <p:nvGrpSpPr>
          <p:cNvPr id="11" name="组合 10"/>
          <p:cNvGrpSpPr/>
          <p:nvPr/>
        </p:nvGrpSpPr>
        <p:grpSpPr>
          <a:xfrm>
            <a:off x="5030606" y="1482604"/>
            <a:ext cx="2104103" cy="2104103"/>
            <a:chOff x="2426600" y="2536723"/>
            <a:chExt cx="1290437" cy="1290437"/>
          </a:xfrm>
        </p:grpSpPr>
        <p:sp>
          <p:nvSpPr>
            <p:cNvPr id="12" name="Oval 13"/>
            <p:cNvSpPr/>
            <p:nvPr/>
          </p:nvSpPr>
          <p:spPr>
            <a:xfrm>
              <a:off x="2589368" y="2699491"/>
              <a:ext cx="964899" cy="9648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rgbClr val="595959"/>
                  </a:solidFill>
                  <a:latin typeface="Agency FB" panose="020B0503020202020204" pitchFamily="34" charset="0"/>
                  <a:ea typeface="Open Sans" panose="020B0606030504020204" pitchFamily="34" charset="0"/>
                  <a:cs typeface="Open Sans" panose="020B0606030504020204" pitchFamily="34" charset="0"/>
                </a:rPr>
                <a:t>80%</a:t>
              </a:r>
              <a:endParaRPr lang="en-US" sz="2400" b="1" dirty="0">
                <a:solidFill>
                  <a:srgbClr val="595959"/>
                </a:solidFill>
                <a:latin typeface="Agency FB" panose="020B0503020202020204" pitchFamily="34" charset="0"/>
                <a:ea typeface="Open Sans" panose="020B0606030504020204" pitchFamily="34" charset="0"/>
                <a:cs typeface="Open Sans" panose="020B0606030504020204" pitchFamily="34" charset="0"/>
              </a:endParaRPr>
            </a:p>
          </p:txBody>
        </p:sp>
        <p:sp>
          <p:nvSpPr>
            <p:cNvPr id="13" name="Arc 14"/>
            <p:cNvSpPr/>
            <p:nvPr/>
          </p:nvSpPr>
          <p:spPr>
            <a:xfrm>
              <a:off x="2426600" y="2536723"/>
              <a:ext cx="1290437" cy="1290437"/>
            </a:xfrm>
            <a:prstGeom prst="arc">
              <a:avLst>
                <a:gd name="adj1" fmla="val 16018236"/>
                <a:gd name="adj2" fmla="val 9832525"/>
              </a:avLst>
            </a:prstGeom>
            <a:noFill/>
            <a:ln w="101600" cap="rnd" cmpd="sng">
              <a:solidFill>
                <a:schemeClr val="bg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rgbClr val="595959"/>
                </a:solidFill>
                <a:latin typeface="Agency FB" panose="020B0503020202020204" pitchFamily="34" charset="0"/>
              </a:endParaRPr>
            </a:p>
          </p:txBody>
        </p:sp>
      </p:grpSp>
      <p:grpSp>
        <p:nvGrpSpPr>
          <p:cNvPr id="14" name="组合 13"/>
          <p:cNvGrpSpPr/>
          <p:nvPr/>
        </p:nvGrpSpPr>
        <p:grpSpPr>
          <a:xfrm>
            <a:off x="8555470" y="1482604"/>
            <a:ext cx="2104103" cy="2104103"/>
            <a:chOff x="2426600" y="2536723"/>
            <a:chExt cx="1290437" cy="1290437"/>
          </a:xfrm>
        </p:grpSpPr>
        <p:sp>
          <p:nvSpPr>
            <p:cNvPr id="15" name="Oval 13"/>
            <p:cNvSpPr/>
            <p:nvPr/>
          </p:nvSpPr>
          <p:spPr>
            <a:xfrm>
              <a:off x="2589368" y="2699491"/>
              <a:ext cx="964899" cy="964899"/>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sz="2400" b="1" dirty="0">
                  <a:solidFill>
                    <a:srgbClr val="595959"/>
                  </a:solidFill>
                  <a:latin typeface="Agency FB" panose="020B0503020202020204" pitchFamily="34" charset="0"/>
                  <a:ea typeface="Open Sans" panose="020B0606030504020204" pitchFamily="34" charset="0"/>
                  <a:cs typeface="Open Sans" panose="020B0606030504020204" pitchFamily="34" charset="0"/>
                </a:rPr>
                <a:t>80%</a:t>
              </a:r>
              <a:endParaRPr lang="en-US" sz="2400" b="1" dirty="0">
                <a:solidFill>
                  <a:srgbClr val="595959"/>
                </a:solidFill>
                <a:latin typeface="Agency FB" panose="020B0503020202020204" pitchFamily="34" charset="0"/>
                <a:ea typeface="Open Sans" panose="020B0606030504020204" pitchFamily="34" charset="0"/>
                <a:cs typeface="Open Sans" panose="020B0606030504020204" pitchFamily="34" charset="0"/>
              </a:endParaRPr>
            </a:p>
          </p:txBody>
        </p:sp>
        <p:sp>
          <p:nvSpPr>
            <p:cNvPr id="16" name="Arc 14"/>
            <p:cNvSpPr/>
            <p:nvPr/>
          </p:nvSpPr>
          <p:spPr>
            <a:xfrm>
              <a:off x="2426600" y="2536723"/>
              <a:ext cx="1290437" cy="1290437"/>
            </a:xfrm>
            <a:prstGeom prst="arc">
              <a:avLst>
                <a:gd name="adj1" fmla="val 16018236"/>
                <a:gd name="adj2" fmla="val 9832525"/>
              </a:avLst>
            </a:prstGeom>
            <a:noFill/>
            <a:ln w="101600" cap="rnd" cmpd="sng">
              <a:solidFill>
                <a:schemeClr val="bg1"/>
              </a:solidFill>
              <a:prstDash val="sysDot"/>
              <a:miter lim="800000"/>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solidFill>
                  <a:srgbClr val="595959"/>
                </a:solidFill>
                <a:latin typeface="Agency FB" panose="020B0503020202020204" pitchFamily="34" charset="0"/>
              </a:endParaRPr>
            </a:p>
          </p:txBody>
        </p:sp>
      </p:grpSp>
      <p:grpSp>
        <p:nvGrpSpPr>
          <p:cNvPr id="27" name="组合 26"/>
          <p:cNvGrpSpPr/>
          <p:nvPr/>
        </p:nvGrpSpPr>
        <p:grpSpPr>
          <a:xfrm>
            <a:off x="1448853" y="3769964"/>
            <a:ext cx="2217877" cy="2078162"/>
            <a:chOff x="1448853" y="3978510"/>
            <a:chExt cx="2217877" cy="2078162"/>
          </a:xfrm>
        </p:grpSpPr>
        <p:sp>
          <p:nvSpPr>
            <p:cNvPr id="26" name="矩形: 圆角 25"/>
            <p:cNvSpPr/>
            <p:nvPr/>
          </p:nvSpPr>
          <p:spPr>
            <a:xfrm>
              <a:off x="1448853" y="3978510"/>
              <a:ext cx="2217877" cy="2078162"/>
            </a:xfrm>
            <a:prstGeom prst="roundRect">
              <a:avLst/>
            </a:prstGeom>
            <a:solidFill>
              <a:schemeClr val="bg1">
                <a:alpha val="7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p:cNvGrpSpPr/>
            <p:nvPr/>
          </p:nvGrpSpPr>
          <p:grpSpPr>
            <a:xfrm>
              <a:off x="1537532" y="4242997"/>
              <a:ext cx="2040520" cy="1569661"/>
              <a:chOff x="1474148" y="3607245"/>
              <a:chExt cx="2040520" cy="1569661"/>
            </a:xfrm>
          </p:grpSpPr>
          <p:sp>
            <p:nvSpPr>
              <p:cNvPr id="18" name="矩形 17"/>
              <p:cNvSpPr/>
              <p:nvPr/>
            </p:nvSpPr>
            <p:spPr>
              <a:xfrm>
                <a:off x="1665226" y="3607245"/>
                <a:ext cx="1723549" cy="369332"/>
              </a:xfrm>
              <a:prstGeom prst="rect">
                <a:avLst/>
              </a:prstGeom>
            </p:spPr>
            <p:txBody>
              <a:bodyPr wrap="none">
                <a:spAutoFit/>
              </a:bodyPr>
              <a:lstStyle/>
              <a:p>
                <a:pPr algn="ctr"/>
                <a:r>
                  <a:rPr lang="zh-CN" altLang="en-US" b="1" spc="600"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b="1" spc="600"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矩形 18"/>
              <p:cNvSpPr/>
              <p:nvPr/>
            </p:nvSpPr>
            <p:spPr>
              <a:xfrm>
                <a:off x="1474148" y="3976577"/>
                <a:ext cx="2040520" cy="1200329"/>
              </a:xfrm>
              <a:prstGeom prst="rect">
                <a:avLst/>
              </a:prstGeom>
            </p:spPr>
            <p:txBody>
              <a:bodyPr wrap="square">
                <a:spAutoFit/>
              </a:bodyPr>
              <a:lstStyle/>
              <a:p>
                <a:pPr algn="just">
                  <a:lnSpc>
                    <a:spcPct val="150000"/>
                  </a:lnSpc>
                  <a:spcBef>
                    <a:spcPts val="1200"/>
                  </a:spcBef>
                </a:pPr>
                <a:r>
                  <a:rPr lang="zh-CN" altLang="en-US" sz="12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2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grpSp>
      <p:grpSp>
        <p:nvGrpSpPr>
          <p:cNvPr id="28" name="组合 27"/>
          <p:cNvGrpSpPr/>
          <p:nvPr/>
        </p:nvGrpSpPr>
        <p:grpSpPr>
          <a:xfrm>
            <a:off x="5030606" y="3788574"/>
            <a:ext cx="2217877" cy="2078162"/>
            <a:chOff x="1448853" y="3978510"/>
            <a:chExt cx="2217877" cy="2078162"/>
          </a:xfrm>
        </p:grpSpPr>
        <p:sp>
          <p:nvSpPr>
            <p:cNvPr id="29" name="矩形: 圆角 28"/>
            <p:cNvSpPr/>
            <p:nvPr/>
          </p:nvSpPr>
          <p:spPr>
            <a:xfrm>
              <a:off x="1448853" y="3978510"/>
              <a:ext cx="2217877" cy="2078162"/>
            </a:xfrm>
            <a:prstGeom prst="roundRect">
              <a:avLst/>
            </a:prstGeom>
            <a:solidFill>
              <a:schemeClr val="bg1">
                <a:alpha val="7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1537532" y="4242997"/>
              <a:ext cx="2040520" cy="1569661"/>
              <a:chOff x="1474148" y="3607245"/>
              <a:chExt cx="2040520" cy="1569661"/>
            </a:xfrm>
          </p:grpSpPr>
          <p:sp>
            <p:nvSpPr>
              <p:cNvPr id="31" name="矩形 30"/>
              <p:cNvSpPr/>
              <p:nvPr/>
            </p:nvSpPr>
            <p:spPr>
              <a:xfrm>
                <a:off x="1665226" y="3607245"/>
                <a:ext cx="1723549" cy="369332"/>
              </a:xfrm>
              <a:prstGeom prst="rect">
                <a:avLst/>
              </a:prstGeom>
            </p:spPr>
            <p:txBody>
              <a:bodyPr wrap="none">
                <a:spAutoFit/>
              </a:bodyPr>
              <a:lstStyle/>
              <a:p>
                <a:pPr algn="ctr"/>
                <a:r>
                  <a:rPr lang="zh-CN" altLang="en-US" b="1" spc="600"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b="1" spc="600"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2" name="矩形 31"/>
              <p:cNvSpPr/>
              <p:nvPr/>
            </p:nvSpPr>
            <p:spPr>
              <a:xfrm>
                <a:off x="1474148" y="3976577"/>
                <a:ext cx="2040520" cy="1200329"/>
              </a:xfrm>
              <a:prstGeom prst="rect">
                <a:avLst/>
              </a:prstGeom>
            </p:spPr>
            <p:txBody>
              <a:bodyPr wrap="square">
                <a:spAutoFit/>
              </a:bodyPr>
              <a:lstStyle/>
              <a:p>
                <a:pPr algn="just">
                  <a:lnSpc>
                    <a:spcPct val="150000"/>
                  </a:lnSpc>
                  <a:spcBef>
                    <a:spcPts val="1200"/>
                  </a:spcBef>
                </a:pPr>
                <a:r>
                  <a:rPr lang="zh-CN" altLang="en-US" sz="12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2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grpSp>
      <p:grpSp>
        <p:nvGrpSpPr>
          <p:cNvPr id="33" name="组合 32"/>
          <p:cNvGrpSpPr/>
          <p:nvPr/>
        </p:nvGrpSpPr>
        <p:grpSpPr>
          <a:xfrm>
            <a:off x="8512700" y="3852106"/>
            <a:ext cx="2217877" cy="2078162"/>
            <a:chOff x="1448853" y="3978510"/>
            <a:chExt cx="2217877" cy="2078162"/>
          </a:xfrm>
        </p:grpSpPr>
        <p:sp>
          <p:nvSpPr>
            <p:cNvPr id="34" name="矩形: 圆角 33"/>
            <p:cNvSpPr/>
            <p:nvPr/>
          </p:nvSpPr>
          <p:spPr>
            <a:xfrm>
              <a:off x="1448853" y="3978510"/>
              <a:ext cx="2217877" cy="2078162"/>
            </a:xfrm>
            <a:prstGeom prst="roundRect">
              <a:avLst/>
            </a:prstGeom>
            <a:solidFill>
              <a:schemeClr val="bg1">
                <a:alpha val="7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5" name="组合 34"/>
            <p:cNvGrpSpPr/>
            <p:nvPr/>
          </p:nvGrpSpPr>
          <p:grpSpPr>
            <a:xfrm>
              <a:off x="1537532" y="4242997"/>
              <a:ext cx="2040520" cy="1569661"/>
              <a:chOff x="1474148" y="3607245"/>
              <a:chExt cx="2040520" cy="1569661"/>
            </a:xfrm>
          </p:grpSpPr>
          <p:sp>
            <p:nvSpPr>
              <p:cNvPr id="36" name="矩形 35"/>
              <p:cNvSpPr/>
              <p:nvPr/>
            </p:nvSpPr>
            <p:spPr>
              <a:xfrm>
                <a:off x="1665226" y="3607245"/>
                <a:ext cx="1723549" cy="369332"/>
              </a:xfrm>
              <a:prstGeom prst="rect">
                <a:avLst/>
              </a:prstGeom>
            </p:spPr>
            <p:txBody>
              <a:bodyPr wrap="none">
                <a:spAutoFit/>
              </a:bodyPr>
              <a:lstStyle/>
              <a:p>
                <a:pPr algn="ctr"/>
                <a:r>
                  <a:rPr lang="zh-CN" altLang="en-US" b="1" spc="600"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b="1" spc="600"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7" name="矩形 36"/>
              <p:cNvSpPr/>
              <p:nvPr/>
            </p:nvSpPr>
            <p:spPr>
              <a:xfrm>
                <a:off x="1474148" y="3976577"/>
                <a:ext cx="2040520" cy="1200329"/>
              </a:xfrm>
              <a:prstGeom prst="rect">
                <a:avLst/>
              </a:prstGeom>
            </p:spPr>
            <p:txBody>
              <a:bodyPr wrap="square">
                <a:spAutoFit/>
              </a:bodyPr>
              <a:lstStyle/>
              <a:p>
                <a:pPr algn="just">
                  <a:lnSpc>
                    <a:spcPct val="150000"/>
                  </a:lnSpc>
                  <a:spcBef>
                    <a:spcPts val="1200"/>
                  </a:spcBef>
                </a:pPr>
                <a:r>
                  <a:rPr lang="zh-CN" altLang="en-US" sz="12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2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grpSp>
    </p:spTree>
  </p:cSld>
  <p:clrMapOvr>
    <a:masterClrMapping/>
  </p:clrMapOvr>
  <mc:AlternateContent xmlns:mc="http://schemas.openxmlformats.org/markup-compatibility/2006">
    <mc:Choice xmlns:p14="http://schemas.microsoft.com/office/powerpoint/2010/main" Requires="p14">
      <p:transition spd="slow" p14:dur="1750" advClick="0" advTm="3000">
        <p:push dir="u"/>
      </p:transition>
    </mc:Choice>
    <mc:Fallback>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anim calcmode="lin" valueType="num">
                                      <p:cBhvr additive="base">
                                        <p:cTn id="23" dur="500" fill="hold"/>
                                        <p:tgtEl>
                                          <p:spTgt spid="27"/>
                                        </p:tgtEl>
                                        <p:attrNameLst>
                                          <p:attrName>ppt_x</p:attrName>
                                        </p:attrNameLst>
                                      </p:cBhvr>
                                      <p:tavLst>
                                        <p:tav tm="0">
                                          <p:val>
                                            <p:strVal val="#ppt_x"/>
                                          </p:val>
                                        </p:tav>
                                        <p:tav tm="100000">
                                          <p:val>
                                            <p:strVal val="#ppt_x"/>
                                          </p:val>
                                        </p:tav>
                                      </p:tavLst>
                                    </p:anim>
                                    <p:anim calcmode="lin" valueType="num">
                                      <p:cBhvr additive="base">
                                        <p:cTn id="24" dur="500" fill="hold"/>
                                        <p:tgtEl>
                                          <p:spTgt spid="2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8"/>
                                        </p:tgtEl>
                                        <p:attrNameLst>
                                          <p:attrName>style.visibility</p:attrName>
                                        </p:attrNameLst>
                                      </p:cBhvr>
                                      <p:to>
                                        <p:strVal val="visible"/>
                                      </p:to>
                                    </p:set>
                                    <p:anim calcmode="lin" valueType="num">
                                      <p:cBhvr additive="base">
                                        <p:cTn id="27" dur="500" fill="hold"/>
                                        <p:tgtEl>
                                          <p:spTgt spid="28"/>
                                        </p:tgtEl>
                                        <p:attrNameLst>
                                          <p:attrName>ppt_x</p:attrName>
                                        </p:attrNameLst>
                                      </p:cBhvr>
                                      <p:tavLst>
                                        <p:tav tm="0">
                                          <p:val>
                                            <p:strVal val="#ppt_x"/>
                                          </p:val>
                                        </p:tav>
                                        <p:tav tm="100000">
                                          <p:val>
                                            <p:strVal val="#ppt_x"/>
                                          </p:val>
                                        </p:tav>
                                      </p:tavLst>
                                    </p:anim>
                                    <p:anim calcmode="lin" valueType="num">
                                      <p:cBhvr additive="base">
                                        <p:cTn id="28" dur="500" fill="hold"/>
                                        <p:tgtEl>
                                          <p:spTgt spid="2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9" name="图片 18"/>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0" y="-570405"/>
            <a:ext cx="12213420" cy="8142280"/>
          </a:xfrm>
          <a:prstGeom prst="rect">
            <a:avLst/>
          </a:prstGeom>
        </p:spPr>
      </p:pic>
      <p:sp>
        <p:nvSpPr>
          <p:cNvPr id="20" name="矩形 19"/>
          <p:cNvSpPr/>
          <p:nvPr/>
        </p:nvSpPr>
        <p:spPr>
          <a:xfrm>
            <a:off x="-535082" y="-450468"/>
            <a:ext cx="12792907" cy="7645418"/>
          </a:xfrm>
          <a:prstGeom prst="rect">
            <a:avLst/>
          </a:prstGeom>
          <a:solidFill>
            <a:srgbClr val="FF95C8">
              <a:alpha val="51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11" name="组合 10"/>
          <p:cNvGrpSpPr/>
          <p:nvPr/>
        </p:nvGrpSpPr>
        <p:grpSpPr>
          <a:xfrm>
            <a:off x="2945350" y="1267951"/>
            <a:ext cx="4885047" cy="5016500"/>
            <a:chOff x="5600060" y="1130300"/>
            <a:chExt cx="4885047" cy="5016500"/>
          </a:xfrm>
        </p:grpSpPr>
        <p:sp>
          <p:nvSpPr>
            <p:cNvPr id="8" name="íṩľïḋè"/>
            <p:cNvSpPr/>
            <p:nvPr/>
          </p:nvSpPr>
          <p:spPr>
            <a:xfrm>
              <a:off x="6209537" y="2843228"/>
              <a:ext cx="3666093" cy="1590644"/>
            </a:xfrm>
            <a:prstGeom prst="parallelogram">
              <a:avLst>
                <a:gd name="adj" fmla="val 524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10000"/>
            </a:bodyPr>
            <a:lstStyle/>
            <a:p>
              <a:pPr algn="ctr"/>
              <a:r>
                <a:rPr lang="en-US" altLang="zh-CN" sz="6600" b="1" dirty="0">
                  <a:solidFill>
                    <a:srgbClr val="595959"/>
                  </a:solidFill>
                  <a:effectLst>
                    <a:outerShdw blurRad="38100" dist="38100" dir="2700000" algn="tl">
                      <a:srgbClr val="000000">
                        <a:alpha val="43137"/>
                      </a:srgbClr>
                    </a:outerShdw>
                  </a:effectLst>
                  <a:latin typeface="Agency FB" panose="020B0503020202020204" pitchFamily="34" charset="0"/>
                </a:rPr>
                <a:t>02</a:t>
              </a:r>
              <a:endParaRPr sz="6600" b="1" dirty="0">
                <a:solidFill>
                  <a:srgbClr val="595959"/>
                </a:solidFill>
                <a:effectLst>
                  <a:outerShdw blurRad="38100" dist="38100" dir="2700000" algn="tl">
                    <a:srgbClr val="000000">
                      <a:alpha val="43137"/>
                    </a:srgbClr>
                  </a:outerShdw>
                </a:effectLst>
                <a:latin typeface="Agency FB" panose="020B0503020202020204" pitchFamily="34" charset="0"/>
              </a:endParaRPr>
            </a:p>
          </p:txBody>
        </p:sp>
        <p:sp>
          <p:nvSpPr>
            <p:cNvPr id="9" name="iṧḷîďé"/>
            <p:cNvSpPr/>
            <p:nvPr/>
          </p:nvSpPr>
          <p:spPr>
            <a:xfrm>
              <a:off x="6819014" y="1130300"/>
              <a:ext cx="3666093" cy="1590644"/>
            </a:xfrm>
            <a:prstGeom prst="parallelogram">
              <a:avLst>
                <a:gd name="adj" fmla="val 524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10000"/>
            </a:bodyPr>
            <a:lstStyle/>
            <a:p>
              <a:pPr algn="ctr"/>
              <a:r>
                <a:rPr lang="en-US" altLang="zh-CN" sz="6600" b="1" dirty="0">
                  <a:solidFill>
                    <a:srgbClr val="595959"/>
                  </a:solidFill>
                  <a:effectLst>
                    <a:outerShdw blurRad="38100" dist="38100" dir="2700000" algn="tl">
                      <a:srgbClr val="000000">
                        <a:alpha val="43137"/>
                      </a:srgbClr>
                    </a:outerShdw>
                  </a:effectLst>
                  <a:latin typeface="Agency FB" panose="020B0503020202020204" pitchFamily="34" charset="0"/>
                </a:rPr>
                <a:t>01</a:t>
              </a:r>
              <a:endParaRPr sz="6600" b="1" dirty="0">
                <a:solidFill>
                  <a:srgbClr val="595959"/>
                </a:solidFill>
                <a:effectLst>
                  <a:outerShdw blurRad="38100" dist="38100" dir="2700000" algn="tl">
                    <a:srgbClr val="000000">
                      <a:alpha val="43137"/>
                    </a:srgbClr>
                  </a:outerShdw>
                </a:effectLst>
                <a:latin typeface="Agency FB" panose="020B0503020202020204" pitchFamily="34" charset="0"/>
              </a:endParaRPr>
            </a:p>
          </p:txBody>
        </p:sp>
        <p:sp>
          <p:nvSpPr>
            <p:cNvPr id="10" name="ïṩlîḓê"/>
            <p:cNvSpPr/>
            <p:nvPr/>
          </p:nvSpPr>
          <p:spPr>
            <a:xfrm>
              <a:off x="5600060" y="4556156"/>
              <a:ext cx="3666093" cy="1590644"/>
            </a:xfrm>
            <a:prstGeom prst="parallelogram">
              <a:avLst>
                <a:gd name="adj" fmla="val 52419"/>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anchor="ctr">
              <a:normAutofit lnSpcReduction="10000"/>
            </a:bodyPr>
            <a:lstStyle/>
            <a:p>
              <a:pPr algn="ctr"/>
              <a:r>
                <a:rPr lang="en-US" altLang="zh-CN" sz="6600" b="1" dirty="0">
                  <a:solidFill>
                    <a:srgbClr val="595959"/>
                  </a:solidFill>
                  <a:effectLst>
                    <a:outerShdw blurRad="38100" dist="38100" dir="2700000" algn="tl">
                      <a:srgbClr val="000000">
                        <a:alpha val="43137"/>
                      </a:srgbClr>
                    </a:outerShdw>
                  </a:effectLst>
                  <a:latin typeface="Agency FB" panose="020B0503020202020204" pitchFamily="34" charset="0"/>
                </a:rPr>
                <a:t>03</a:t>
              </a:r>
              <a:endParaRPr sz="6600" b="1" dirty="0">
                <a:solidFill>
                  <a:srgbClr val="595959"/>
                </a:solidFill>
                <a:effectLst>
                  <a:outerShdw blurRad="38100" dist="38100" dir="2700000" algn="tl">
                    <a:srgbClr val="000000">
                      <a:alpha val="43137"/>
                    </a:srgbClr>
                  </a:outerShdw>
                </a:effectLst>
                <a:latin typeface="Agency FB" panose="020B0503020202020204" pitchFamily="34" charset="0"/>
              </a:endParaRPr>
            </a:p>
          </p:txBody>
        </p:sp>
      </p:grpSp>
      <p:sp>
        <p:nvSpPr>
          <p:cNvPr id="13" name="Title 20"/>
          <p:cNvSpPr txBox="1"/>
          <p:nvPr/>
        </p:nvSpPr>
        <p:spPr>
          <a:xfrm>
            <a:off x="653143" y="3740526"/>
            <a:ext cx="2865213" cy="830997"/>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4" name="Title 20"/>
          <p:cNvSpPr txBox="1"/>
          <p:nvPr/>
        </p:nvSpPr>
        <p:spPr>
          <a:xfrm>
            <a:off x="7039195" y="5453454"/>
            <a:ext cx="2865213" cy="830997"/>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nvGrpSpPr>
          <p:cNvPr id="18" name="组合 17"/>
          <p:cNvGrpSpPr/>
          <p:nvPr/>
        </p:nvGrpSpPr>
        <p:grpSpPr>
          <a:xfrm>
            <a:off x="8146915" y="1462120"/>
            <a:ext cx="2865213" cy="1396475"/>
            <a:chOff x="8146915" y="1462120"/>
            <a:chExt cx="2865213" cy="1396475"/>
          </a:xfrm>
        </p:grpSpPr>
        <p:sp>
          <p:nvSpPr>
            <p:cNvPr id="12" name="Title 20"/>
            <p:cNvSpPr txBox="1"/>
            <p:nvPr/>
          </p:nvSpPr>
          <p:spPr>
            <a:xfrm>
              <a:off x="8146915" y="2027598"/>
              <a:ext cx="2865213" cy="830997"/>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8146915" y="1462120"/>
              <a:ext cx="2054577" cy="37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
        <p:nvSpPr>
          <p:cNvPr id="16" name="矩形 15"/>
          <p:cNvSpPr/>
          <p:nvPr/>
        </p:nvSpPr>
        <p:spPr>
          <a:xfrm>
            <a:off x="7039195" y="4950252"/>
            <a:ext cx="2054577" cy="37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矩形 16"/>
          <p:cNvSpPr/>
          <p:nvPr/>
        </p:nvSpPr>
        <p:spPr>
          <a:xfrm>
            <a:off x="1463779" y="3175041"/>
            <a:ext cx="2054577" cy="37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750" advClick="0" advTm="3000">
        <p:wipe/>
      </p:transition>
    </mc:Choice>
    <mc:Fallback>
      <p:transition spd="slow" advClick="0" advTm="3000">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13" grpId="0"/>
      <p:bldP spid="14" grpId="0"/>
      <p:bldP spid="16" grpId="0" animBg="1"/>
      <p:bldP spid="17"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 name="图片 2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25" y="-551979"/>
            <a:ext cx="12196425" cy="8135016"/>
          </a:xfrm>
          <a:prstGeom prst="rect">
            <a:avLst/>
          </a:prstGeom>
        </p:spPr>
      </p:pic>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27" name="组合 26"/>
          <p:cNvGrpSpPr/>
          <p:nvPr/>
        </p:nvGrpSpPr>
        <p:grpSpPr>
          <a:xfrm>
            <a:off x="986972" y="3186674"/>
            <a:ext cx="10112173" cy="1478276"/>
            <a:chOff x="1233716" y="2616403"/>
            <a:chExt cx="10112173" cy="1478276"/>
          </a:xfrm>
          <a:solidFill>
            <a:schemeClr val="bg1"/>
          </a:solidFill>
        </p:grpSpPr>
        <p:grpSp>
          <p:nvGrpSpPr>
            <p:cNvPr id="7" name="组合 6"/>
            <p:cNvGrpSpPr/>
            <p:nvPr/>
          </p:nvGrpSpPr>
          <p:grpSpPr>
            <a:xfrm rot="5400000">
              <a:off x="5514661" y="-1664542"/>
              <a:ext cx="1426387" cy="9988278"/>
              <a:chOff x="5305744" y="15215"/>
              <a:chExt cx="1426387" cy="9988278"/>
            </a:xfrm>
            <a:grpFill/>
          </p:grpSpPr>
          <p:cxnSp>
            <p:nvCxnSpPr>
              <p:cNvPr id="8" name="直接连接符 7"/>
              <p:cNvCxnSpPr>
                <a:endCxn id="10" idx="1"/>
              </p:cNvCxnSpPr>
              <p:nvPr/>
            </p:nvCxnSpPr>
            <p:spPr>
              <a:xfrm rot="16200000" flipV="1">
                <a:off x="5605422" y="1614536"/>
                <a:ext cx="847718" cy="504747"/>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16200000">
                <a:off x="5579135" y="244535"/>
                <a:ext cx="1297665" cy="83902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rot="16200000">
                <a:off x="5698185" y="1285606"/>
                <a:ext cx="157445" cy="157445"/>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1" name="组合 10"/>
              <p:cNvGrpSpPr/>
              <p:nvPr/>
            </p:nvGrpSpPr>
            <p:grpSpPr>
              <a:xfrm rot="16200000">
                <a:off x="2154967" y="5426328"/>
                <a:ext cx="7727942" cy="1426387"/>
                <a:chOff x="2692399" y="3323466"/>
                <a:chExt cx="7727942" cy="1426387"/>
              </a:xfrm>
              <a:grpFill/>
            </p:grpSpPr>
            <p:grpSp>
              <p:nvGrpSpPr>
                <p:cNvPr id="12" name="组合 11"/>
                <p:cNvGrpSpPr/>
                <p:nvPr/>
              </p:nvGrpSpPr>
              <p:grpSpPr>
                <a:xfrm>
                  <a:off x="2692399" y="3323466"/>
                  <a:ext cx="3220103" cy="1163386"/>
                  <a:chOff x="2438399" y="2516542"/>
                  <a:chExt cx="5046468" cy="1823230"/>
                </a:xfrm>
                <a:grpFill/>
              </p:grpSpPr>
              <p:cxnSp>
                <p:nvCxnSpPr>
                  <p:cNvPr id="20" name="直接连接符 19"/>
                  <p:cNvCxnSpPr>
                    <a:stCxn id="21" idx="3"/>
                  </p:cNvCxnSpPr>
                  <p:nvPr/>
                </p:nvCxnSpPr>
                <p:spPr>
                  <a:xfrm flipV="1">
                    <a:off x="2931885" y="2937656"/>
                    <a:ext cx="4254287" cy="1155373"/>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21" name="矩形 20"/>
                  <p:cNvSpPr/>
                  <p:nvPr/>
                </p:nvSpPr>
                <p:spPr>
                  <a:xfrm>
                    <a:off x="2438399" y="3846286"/>
                    <a:ext cx="493486" cy="4934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6890940" y="2516542"/>
                    <a:ext cx="593927" cy="59392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2"/>
                <p:cNvGrpSpPr/>
                <p:nvPr/>
              </p:nvGrpSpPr>
              <p:grpSpPr>
                <a:xfrm flipH="1">
                  <a:off x="5748865" y="3512955"/>
                  <a:ext cx="4671476" cy="1236898"/>
                  <a:chOff x="2438399" y="2807735"/>
                  <a:chExt cx="7321025" cy="1938437"/>
                </a:xfrm>
                <a:grpFill/>
              </p:grpSpPr>
              <p:cxnSp>
                <p:nvCxnSpPr>
                  <p:cNvPr id="14" name="直接连接符 13"/>
                  <p:cNvCxnSpPr>
                    <a:endCxn id="18" idx="1"/>
                  </p:cNvCxnSpPr>
                  <p:nvPr/>
                </p:nvCxnSpPr>
                <p:spPr>
                  <a:xfrm flipV="1">
                    <a:off x="2931885" y="3055258"/>
                    <a:ext cx="1328523" cy="791028"/>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a:off x="4464408" y="3104699"/>
                    <a:ext cx="2033670" cy="1314901"/>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V="1">
                    <a:off x="6786369" y="2807735"/>
                    <a:ext cx="2973055" cy="1611866"/>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2438399" y="3846286"/>
                    <a:ext cx="493486" cy="4934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260408" y="2931886"/>
                    <a:ext cx="246744" cy="24674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445502" y="4339772"/>
                    <a:ext cx="406400" cy="4064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sp>
          <p:nvSpPr>
            <p:cNvPr id="26" name="矩形 25"/>
            <p:cNvSpPr/>
            <p:nvPr/>
          </p:nvSpPr>
          <p:spPr>
            <a:xfrm flipH="1">
              <a:off x="11031000" y="3779790"/>
              <a:ext cx="314889" cy="314889"/>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p:cNvGrpSpPr/>
          <p:nvPr/>
        </p:nvGrpSpPr>
        <p:grpSpPr>
          <a:xfrm>
            <a:off x="986973" y="4586746"/>
            <a:ext cx="2739454" cy="1202315"/>
            <a:chOff x="986973" y="4586746"/>
            <a:chExt cx="2739454" cy="1202315"/>
          </a:xfrm>
        </p:grpSpPr>
        <p:sp>
          <p:nvSpPr>
            <p:cNvPr id="28" name="矩形 27"/>
            <p:cNvSpPr/>
            <p:nvPr/>
          </p:nvSpPr>
          <p:spPr>
            <a:xfrm>
              <a:off x="986973" y="4586746"/>
              <a:ext cx="1510422" cy="37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sz="14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9" name="Title 20"/>
            <p:cNvSpPr txBox="1"/>
            <p:nvPr/>
          </p:nvSpPr>
          <p:spPr>
            <a:xfrm>
              <a:off x="986973" y="4958064"/>
              <a:ext cx="2739454" cy="830997"/>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grpSp>
        <p:nvGrpSpPr>
          <p:cNvPr id="31" name="组合 30"/>
          <p:cNvGrpSpPr/>
          <p:nvPr/>
        </p:nvGrpSpPr>
        <p:grpSpPr>
          <a:xfrm>
            <a:off x="3828096" y="1601237"/>
            <a:ext cx="2739454" cy="1202315"/>
            <a:chOff x="986973" y="4586746"/>
            <a:chExt cx="2739454" cy="1202315"/>
          </a:xfrm>
        </p:grpSpPr>
        <p:sp>
          <p:nvSpPr>
            <p:cNvPr id="32" name="矩形 31"/>
            <p:cNvSpPr/>
            <p:nvPr/>
          </p:nvSpPr>
          <p:spPr>
            <a:xfrm>
              <a:off x="986973" y="4586746"/>
              <a:ext cx="1510422" cy="37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sz="14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3" name="Title 20"/>
            <p:cNvSpPr txBox="1"/>
            <p:nvPr/>
          </p:nvSpPr>
          <p:spPr>
            <a:xfrm>
              <a:off x="986973" y="4958064"/>
              <a:ext cx="2739454" cy="830997"/>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grpSp>
        <p:nvGrpSpPr>
          <p:cNvPr id="34" name="组合 33"/>
          <p:cNvGrpSpPr/>
          <p:nvPr/>
        </p:nvGrpSpPr>
        <p:grpSpPr>
          <a:xfrm>
            <a:off x="8400025" y="4832598"/>
            <a:ext cx="2739454" cy="1202315"/>
            <a:chOff x="986973" y="4586746"/>
            <a:chExt cx="2739454" cy="1202315"/>
          </a:xfrm>
        </p:grpSpPr>
        <p:sp>
          <p:nvSpPr>
            <p:cNvPr id="35" name="矩形 34"/>
            <p:cNvSpPr/>
            <p:nvPr/>
          </p:nvSpPr>
          <p:spPr>
            <a:xfrm>
              <a:off x="986973" y="4586746"/>
              <a:ext cx="1510422" cy="37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sz="14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36" name="Title 20"/>
            <p:cNvSpPr txBox="1"/>
            <p:nvPr/>
          </p:nvSpPr>
          <p:spPr>
            <a:xfrm>
              <a:off x="986973" y="4958064"/>
              <a:ext cx="2739454" cy="830997"/>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750" advClick="0" advTm="3000">
        <p:wipe/>
      </p:transition>
    </mc:Choice>
    <mc:Fallback>
      <p:transition spd="slow" advClick="0" advTm="3000">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7"/>
                                        </p:tgtEl>
                                        <p:attrNameLst>
                                          <p:attrName>style.visibility</p:attrName>
                                        </p:attrNameLst>
                                      </p:cBhvr>
                                      <p:to>
                                        <p:strVal val="visible"/>
                                      </p:to>
                                    </p:set>
                                    <p:anim calcmode="lin" valueType="num">
                                      <p:cBhvr additive="base">
                                        <p:cTn id="11" dur="500" fill="hold"/>
                                        <p:tgtEl>
                                          <p:spTgt spid="27"/>
                                        </p:tgtEl>
                                        <p:attrNameLst>
                                          <p:attrName>ppt_x</p:attrName>
                                        </p:attrNameLst>
                                      </p:cBhvr>
                                      <p:tavLst>
                                        <p:tav tm="0">
                                          <p:val>
                                            <p:strVal val="#ppt_x"/>
                                          </p:val>
                                        </p:tav>
                                        <p:tav tm="100000">
                                          <p:val>
                                            <p:strVal val="#ppt_x"/>
                                          </p:val>
                                        </p:tav>
                                      </p:tavLst>
                                    </p:anim>
                                    <p:anim calcmode="lin" valueType="num">
                                      <p:cBhvr additive="base">
                                        <p:cTn id="12" dur="500" fill="hold"/>
                                        <p:tgtEl>
                                          <p:spTgt spid="2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ppt_x"/>
                                          </p:val>
                                        </p:tav>
                                        <p:tav tm="100000">
                                          <p:val>
                                            <p:strVal val="#ppt_x"/>
                                          </p:val>
                                        </p:tav>
                                      </p:tavLst>
                                    </p:anim>
                                    <p:anim calcmode="lin" valueType="num">
                                      <p:cBhvr additive="base">
                                        <p:cTn id="16" dur="500" fill="hold"/>
                                        <p:tgtEl>
                                          <p:spTgt spid="30"/>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1"/>
                                        </p:tgtEl>
                                        <p:attrNameLst>
                                          <p:attrName>style.visibility</p:attrName>
                                        </p:attrNameLst>
                                      </p:cBhvr>
                                      <p:to>
                                        <p:strVal val="visible"/>
                                      </p:to>
                                    </p:set>
                                    <p:anim calcmode="lin" valueType="num">
                                      <p:cBhvr additive="base">
                                        <p:cTn id="19" dur="500" fill="hold"/>
                                        <p:tgtEl>
                                          <p:spTgt spid="31"/>
                                        </p:tgtEl>
                                        <p:attrNameLst>
                                          <p:attrName>ppt_x</p:attrName>
                                        </p:attrNameLst>
                                      </p:cBhvr>
                                      <p:tavLst>
                                        <p:tav tm="0">
                                          <p:val>
                                            <p:strVal val="#ppt_x"/>
                                          </p:val>
                                        </p:tav>
                                        <p:tav tm="100000">
                                          <p:val>
                                            <p:strVal val="#ppt_x"/>
                                          </p:val>
                                        </p:tav>
                                      </p:tavLst>
                                    </p:anim>
                                    <p:anim calcmode="lin" valueType="num">
                                      <p:cBhvr additive="base">
                                        <p:cTn id="20" dur="500" fill="hold"/>
                                        <p:tgtEl>
                                          <p:spTgt spid="31"/>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 calcmode="lin" valueType="num">
                                      <p:cBhvr additive="base">
                                        <p:cTn id="23" dur="500" fill="hold"/>
                                        <p:tgtEl>
                                          <p:spTgt spid="34"/>
                                        </p:tgtEl>
                                        <p:attrNameLst>
                                          <p:attrName>ppt_x</p:attrName>
                                        </p:attrNameLst>
                                      </p:cBhvr>
                                      <p:tavLst>
                                        <p:tav tm="0">
                                          <p:val>
                                            <p:strVal val="#ppt_x"/>
                                          </p:val>
                                        </p:tav>
                                        <p:tav tm="100000">
                                          <p:val>
                                            <p:strVal val="#ppt_x"/>
                                          </p:val>
                                        </p:tav>
                                      </p:tavLst>
                                    </p:anim>
                                    <p:anim calcmode="lin" valueType="num">
                                      <p:cBhvr additive="base">
                                        <p:cTn id="24"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1"/>
            <a:srcRect/>
            <a:stretch>
              <a:fillRect b="-18611"/>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4" name="矩形 3"/>
          <p:cNvSpPr/>
          <p:nvPr/>
        </p:nvSpPr>
        <p:spPr>
          <a:xfrm>
            <a:off x="5826389" y="2967335"/>
            <a:ext cx="4827095" cy="923330"/>
          </a:xfrm>
          <a:prstGeom prst="rect">
            <a:avLst/>
          </a:prstGeom>
        </p:spPr>
        <p:txBody>
          <a:bodyPr vert="horz" wrap="square">
            <a:spAutoFit/>
          </a:bodyPr>
          <a:lstStyle/>
          <a:p>
            <a:pPr algn="l" fontAlgn="auto">
              <a:spcBef>
                <a:spcPts val="0"/>
              </a:spcBef>
              <a:spcAft>
                <a:spcPts val="0"/>
              </a:spcAft>
            </a:pPr>
            <a:r>
              <a:rPr lang="zh-CN" altLang="en-US" sz="5400" b="1"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第四部分</a:t>
            </a:r>
            <a:endParaRPr lang="en-US" altLang="zh-CN" sz="5400" b="1"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nvGrpSpPr>
          <p:cNvPr id="6" name="组合 5"/>
          <p:cNvGrpSpPr/>
          <p:nvPr/>
        </p:nvGrpSpPr>
        <p:grpSpPr>
          <a:xfrm>
            <a:off x="1512354" y="1421144"/>
            <a:ext cx="3800370" cy="3800370"/>
            <a:chOff x="1512354" y="1421144"/>
            <a:chExt cx="3800370" cy="3800370"/>
          </a:xfrm>
        </p:grpSpPr>
        <p:sp>
          <p:nvSpPr>
            <p:cNvPr id="3" name="菱形 2"/>
            <p:cNvSpPr/>
            <p:nvPr/>
          </p:nvSpPr>
          <p:spPr>
            <a:xfrm>
              <a:off x="1828040" y="1736830"/>
              <a:ext cx="3168998" cy="3168998"/>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b="1" dirty="0">
                  <a:solidFill>
                    <a:schemeClr val="tx1"/>
                  </a:solidFill>
                  <a:latin typeface="Agency FB" panose="020B0503020202020204" pitchFamily="34" charset="0"/>
                </a:rPr>
                <a:t>04</a:t>
              </a:r>
              <a:endParaRPr lang="zh-CN" altLang="en-US" sz="8000" b="1" dirty="0">
                <a:solidFill>
                  <a:schemeClr val="tx1"/>
                </a:solidFill>
                <a:latin typeface="Agency FB" panose="020B0503020202020204" pitchFamily="34" charset="0"/>
              </a:endParaRPr>
            </a:p>
          </p:txBody>
        </p:sp>
        <p:sp>
          <p:nvSpPr>
            <p:cNvPr id="5" name="菱形 4"/>
            <p:cNvSpPr/>
            <p:nvPr/>
          </p:nvSpPr>
          <p:spPr>
            <a:xfrm>
              <a:off x="1512354" y="1421144"/>
              <a:ext cx="3800370" cy="3800370"/>
            </a:xfrm>
            <a:prstGeom prst="diamond">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b="1" dirty="0">
                <a:solidFill>
                  <a:schemeClr val="tx1"/>
                </a:solidFill>
                <a:latin typeface="Agency FB" panose="020B0503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75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9" name="图片 2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477421"/>
            <a:ext cx="12192000" cy="8128000"/>
          </a:xfrm>
          <a:prstGeom prst="rect">
            <a:avLst/>
          </a:prstGeom>
        </p:spPr>
      </p:pic>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7" name="组合 6"/>
          <p:cNvGrpSpPr/>
          <p:nvPr/>
        </p:nvGrpSpPr>
        <p:grpSpPr>
          <a:xfrm rot="16200000">
            <a:off x="3115215" y="2753618"/>
            <a:ext cx="5171047" cy="1645815"/>
            <a:chOff x="5249294" y="3104038"/>
            <a:chExt cx="5171047" cy="1645815"/>
          </a:xfrm>
          <a:solidFill>
            <a:schemeClr val="bg1"/>
          </a:solidFill>
          <a:effectLst>
            <a:outerShdw blurRad="50800" dist="38100" dir="2700000" algn="tl" rotWithShape="0">
              <a:prstClr val="black">
                <a:alpha val="40000"/>
              </a:prstClr>
            </a:outerShdw>
          </a:effectLst>
        </p:grpSpPr>
        <p:grpSp>
          <p:nvGrpSpPr>
            <p:cNvPr id="8" name="组合 7"/>
            <p:cNvGrpSpPr/>
            <p:nvPr/>
          </p:nvGrpSpPr>
          <p:grpSpPr>
            <a:xfrm>
              <a:off x="5249294" y="3104038"/>
              <a:ext cx="1511725" cy="1642133"/>
              <a:chOff x="6445502" y="2172660"/>
              <a:chExt cx="2369139" cy="2573512"/>
            </a:xfrm>
            <a:grpFill/>
          </p:grpSpPr>
          <p:cxnSp>
            <p:nvCxnSpPr>
              <p:cNvPr id="16" name="直接连接符 15"/>
              <p:cNvCxnSpPr/>
              <p:nvPr/>
            </p:nvCxnSpPr>
            <p:spPr>
              <a:xfrm flipV="1">
                <a:off x="6786369" y="2766587"/>
                <a:ext cx="1424181" cy="1653013"/>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6445502" y="4339772"/>
                <a:ext cx="406400" cy="4064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220714" y="2172660"/>
                <a:ext cx="593927" cy="593927"/>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 name="组合 8"/>
            <p:cNvGrpSpPr/>
            <p:nvPr/>
          </p:nvGrpSpPr>
          <p:grpSpPr>
            <a:xfrm flipH="1">
              <a:off x="6737187" y="3486699"/>
              <a:ext cx="3683154" cy="1263154"/>
              <a:chOff x="2438399" y="2766587"/>
              <a:chExt cx="5772151" cy="1979585"/>
            </a:xfrm>
            <a:grpFill/>
          </p:grpSpPr>
          <p:cxnSp>
            <p:nvCxnSpPr>
              <p:cNvPr id="10" name="直接连接符 9"/>
              <p:cNvCxnSpPr>
                <a:endCxn id="14" idx="1"/>
              </p:cNvCxnSpPr>
              <p:nvPr/>
            </p:nvCxnSpPr>
            <p:spPr>
              <a:xfrm flipV="1">
                <a:off x="2931885" y="3055258"/>
                <a:ext cx="1328523" cy="791028"/>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464408" y="3104699"/>
                <a:ext cx="2033670" cy="1314901"/>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6786369" y="2766587"/>
                <a:ext cx="1424181" cy="1653013"/>
              </a:xfrm>
              <a:prstGeom prst="line">
                <a:avLst/>
              </a:prstGeom>
              <a:grpFill/>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2438399" y="3846286"/>
                <a:ext cx="493486" cy="493486"/>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4260408" y="2931886"/>
                <a:ext cx="246744" cy="246744"/>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445502" y="4339772"/>
                <a:ext cx="406400" cy="406400"/>
              </a:xfrm>
              <a:prstGeom prst="rect">
                <a:avLst/>
              </a:prstGeom>
              <a:gr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grpSp>
        <p:nvGrpSpPr>
          <p:cNvPr id="19" name="组合 18"/>
          <p:cNvGrpSpPr/>
          <p:nvPr/>
        </p:nvGrpSpPr>
        <p:grpSpPr>
          <a:xfrm>
            <a:off x="7092779" y="1472265"/>
            <a:ext cx="3860356" cy="1479314"/>
            <a:chOff x="7033785" y="1609722"/>
            <a:chExt cx="3860356" cy="1479314"/>
          </a:xfrm>
        </p:grpSpPr>
        <p:sp>
          <p:nvSpPr>
            <p:cNvPr id="20" name="Title 20"/>
            <p:cNvSpPr txBox="1"/>
            <p:nvPr/>
          </p:nvSpPr>
          <p:spPr>
            <a:xfrm>
              <a:off x="7033786" y="1981040"/>
              <a:ext cx="3860355" cy="1107996"/>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7033785" y="1609722"/>
              <a:ext cx="2054577" cy="37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7116567" y="4029158"/>
            <a:ext cx="3860356" cy="1479314"/>
            <a:chOff x="7033785" y="1609722"/>
            <a:chExt cx="3860356" cy="1479314"/>
          </a:xfrm>
        </p:grpSpPr>
        <p:sp>
          <p:nvSpPr>
            <p:cNvPr id="23" name="Title 20"/>
            <p:cNvSpPr txBox="1"/>
            <p:nvPr/>
          </p:nvSpPr>
          <p:spPr>
            <a:xfrm>
              <a:off x="7033786" y="1981040"/>
              <a:ext cx="3860355" cy="1107996"/>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a:xfrm>
              <a:off x="7033785" y="1609722"/>
              <a:ext cx="2054577" cy="37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5" name="组合 24"/>
          <p:cNvGrpSpPr/>
          <p:nvPr/>
        </p:nvGrpSpPr>
        <p:grpSpPr>
          <a:xfrm>
            <a:off x="986973" y="2634871"/>
            <a:ext cx="3886046" cy="1618984"/>
            <a:chOff x="7033786" y="1470052"/>
            <a:chExt cx="3886046" cy="1618984"/>
          </a:xfrm>
        </p:grpSpPr>
        <p:sp>
          <p:nvSpPr>
            <p:cNvPr id="26" name="Title 20"/>
            <p:cNvSpPr txBox="1"/>
            <p:nvPr/>
          </p:nvSpPr>
          <p:spPr>
            <a:xfrm>
              <a:off x="7033786" y="1981040"/>
              <a:ext cx="3860355" cy="1107996"/>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7" name="矩形 26"/>
            <p:cNvSpPr/>
            <p:nvPr/>
          </p:nvSpPr>
          <p:spPr>
            <a:xfrm>
              <a:off x="8865255" y="1470052"/>
              <a:ext cx="2054577" cy="37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750" advClick="0" advTm="3000">
        <p:wipe/>
      </p:transition>
    </mc:Choice>
    <mc:Fallback>
      <p:transition spd="slow" advClick="0" advTm="3000">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fill="hold"/>
                                        <p:tgtEl>
                                          <p:spTgt spid="19"/>
                                        </p:tgtEl>
                                        <p:attrNameLst>
                                          <p:attrName>ppt_x</p:attrName>
                                        </p:attrNameLst>
                                      </p:cBhvr>
                                      <p:tavLst>
                                        <p:tav tm="0">
                                          <p:val>
                                            <p:strVal val="#ppt_x"/>
                                          </p:val>
                                        </p:tav>
                                        <p:tav tm="100000">
                                          <p:val>
                                            <p:strVal val="#ppt_x"/>
                                          </p:val>
                                        </p:tav>
                                      </p:tavLst>
                                    </p:anim>
                                    <p:anim calcmode="lin" valueType="num">
                                      <p:cBhvr additive="base">
                                        <p:cTn id="16" dur="500" fill="hold"/>
                                        <p:tgtEl>
                                          <p:spTgt spid="1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ppt_x"/>
                                          </p:val>
                                        </p:tav>
                                        <p:tav tm="100000">
                                          <p:val>
                                            <p:strVal val="#ppt_x"/>
                                          </p:val>
                                        </p:tav>
                                      </p:tavLst>
                                    </p:anim>
                                    <p:anim calcmode="lin" valueType="num">
                                      <p:cBhvr additive="base">
                                        <p:cTn id="24"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1"/>
            <a:srcRect/>
            <a:stretch>
              <a:fillRect b="-18611"/>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7" name="矩形 6"/>
          <p:cNvSpPr/>
          <p:nvPr/>
        </p:nvSpPr>
        <p:spPr>
          <a:xfrm>
            <a:off x="0" y="1208536"/>
            <a:ext cx="12192000" cy="4684264"/>
          </a:xfrm>
          <a:prstGeom prst="rect">
            <a:avLst/>
          </a:prstGeom>
          <a:solidFill>
            <a:schemeClr val="bg1">
              <a:lumMod val="75000"/>
              <a:alpha val="6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8" name="组合 7"/>
          <p:cNvGrpSpPr/>
          <p:nvPr/>
        </p:nvGrpSpPr>
        <p:grpSpPr>
          <a:xfrm>
            <a:off x="406400" y="242891"/>
            <a:ext cx="4319098" cy="646331"/>
            <a:chOff x="406400" y="242891"/>
            <a:chExt cx="4319098" cy="646331"/>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矩形 5"/>
            <p:cNvSpPr/>
            <p:nvPr/>
          </p:nvSpPr>
          <p:spPr>
            <a:xfrm>
              <a:off x="1741716" y="242891"/>
              <a:ext cx="2983782" cy="646331"/>
            </a:xfrm>
            <a:prstGeom prst="rect">
              <a:avLst/>
            </a:prstGeom>
          </p:spPr>
          <p:txBody>
            <a:bodyPr vert="horz" wrap="square">
              <a:spAutoFit/>
            </a:bodyPr>
            <a:lstStyle/>
            <a:p>
              <a:pPr algn="l" fontAlgn="auto">
                <a:spcBef>
                  <a:spcPts val="0"/>
                </a:spcBef>
                <a:spcAft>
                  <a:spcPts val="0"/>
                </a:spcAft>
              </a:pPr>
              <a:r>
                <a:rPr lang="zh-CN" altLang="en-US" sz="3600" b="1"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概述</a:t>
              </a:r>
              <a:endParaRPr lang="en-US" altLang="zh-CN" sz="3600" b="1"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sp>
        <p:nvSpPr>
          <p:cNvPr id="9" name="文本框 8"/>
          <p:cNvSpPr txBox="1"/>
          <p:nvPr/>
        </p:nvSpPr>
        <p:spPr>
          <a:xfrm>
            <a:off x="899795" y="1723390"/>
            <a:ext cx="6995795" cy="2861310"/>
          </a:xfrm>
          <a:prstGeom prst="rect">
            <a:avLst/>
          </a:prstGeom>
          <a:noFill/>
        </p:spPr>
        <p:txBody>
          <a:bodyPr wrap="square" rtlCol="0">
            <a:spAutoFit/>
            <a:scene3d>
              <a:camera prst="orthographicFront"/>
              <a:lightRig rig="threePt" dir="t">
                <a:rot lat="0" lon="0" rev="0"/>
              </a:lightRig>
            </a:scene3d>
            <a:sp3d contourW="12700"/>
          </a:bodyPr>
          <a:lstStyle>
            <a:defPPr>
              <a:defRPr lang="zh-CN"/>
            </a:defPPr>
            <a:lvl1pPr algn="dist">
              <a:defRPr sz="9600"/>
            </a:lvl1pPr>
          </a:lstStyle>
          <a:p>
            <a:pPr algn="just">
              <a:lnSpc>
                <a:spcPct val="150000"/>
              </a:lnSpc>
            </a:pPr>
            <a:r>
              <a:rPr lang="en-US" altLang="zh-CN"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婴儿监护系统使用树莓派作为网关，肩负了采集和处理数据功能，该系统加入人脸检测、人脸识别、表情识别、声音检测等功能。在婴儿出生的前期和父母外出的时候可以起到较好的监护作用，</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mn-ea"/>
              </a:rPr>
              <a:t>父母通过浏览器查看监控数据、设置提醒功能，</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此外</a:t>
            </a:r>
            <a:r>
              <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非接触式监控能带给婴儿和父母更舒适的体验。</a:t>
            </a: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gn="just">
              <a:lnSpc>
                <a:spcPct val="150000"/>
              </a:lnSpc>
            </a:pPr>
            <a:endParaRPr lang="zh-CN" altLang="en-US" sz="20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82477" y="1512711"/>
            <a:ext cx="4131135" cy="45212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7" grpId="0" animBg="1"/>
      <p:bldP spid="9" grpId="0"/>
    </p:bld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5" name="图片 24"/>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345060"/>
            <a:ext cx="12192000" cy="8128000"/>
          </a:xfrm>
          <a:prstGeom prst="rect">
            <a:avLst/>
          </a:prstGeom>
        </p:spPr>
      </p:pic>
      <p:sp>
        <p:nvSpPr>
          <p:cNvPr id="26" name="矩形 25"/>
          <p:cNvSpPr/>
          <p:nvPr/>
        </p:nvSpPr>
        <p:spPr>
          <a:xfrm>
            <a:off x="-535082" y="-450468"/>
            <a:ext cx="12792907" cy="7645418"/>
          </a:xfrm>
          <a:prstGeom prst="rect">
            <a:avLst/>
          </a:prstGeom>
          <a:solidFill>
            <a:schemeClr val="tx2">
              <a:lumMod val="40000"/>
              <a:lumOff val="60000"/>
              <a:alpha val="3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12" name="组合 11"/>
          <p:cNvGrpSpPr/>
          <p:nvPr/>
        </p:nvGrpSpPr>
        <p:grpSpPr>
          <a:xfrm>
            <a:off x="4565013" y="1372572"/>
            <a:ext cx="3336306" cy="4177994"/>
            <a:chOff x="4427847" y="1549553"/>
            <a:chExt cx="3336306" cy="4177994"/>
          </a:xfrm>
          <a:solidFill>
            <a:schemeClr val="bg1"/>
          </a:solidFill>
          <a:effectLst>
            <a:outerShdw blurRad="50800" dist="38100" dir="2700000" algn="tl" rotWithShape="0">
              <a:prstClr val="black">
                <a:alpha val="40000"/>
              </a:prstClr>
            </a:outerShdw>
          </a:effectLst>
        </p:grpSpPr>
        <p:sp>
          <p:nvSpPr>
            <p:cNvPr id="7" name="ïṣļiḓè"/>
            <p:cNvSpPr/>
            <p:nvPr/>
          </p:nvSpPr>
          <p:spPr bwMode="auto">
            <a:xfrm>
              <a:off x="5760386" y="4530583"/>
              <a:ext cx="974046" cy="1196964"/>
            </a:xfrm>
            <a:custGeom>
              <a:avLst/>
              <a:gdLst>
                <a:gd name="T0" fmla="*/ 586 w 586"/>
                <a:gd name="T1" fmla="*/ 155 h 966"/>
                <a:gd name="T2" fmla="*/ 0 w 586"/>
                <a:gd name="T3" fmla="*/ 0 h 966"/>
                <a:gd name="T4" fmla="*/ 586 w 586"/>
                <a:gd name="T5" fmla="*/ 966 h 966"/>
                <a:gd name="T6" fmla="*/ 586 w 586"/>
                <a:gd name="T7" fmla="*/ 155 h 966"/>
                <a:gd name="connsiteX0" fmla="*/ 19010 w 19010"/>
                <a:gd name="connsiteY0" fmla="*/ 3054 h 11449"/>
                <a:gd name="connsiteX1" fmla="*/ 0 w 19010"/>
                <a:gd name="connsiteY1" fmla="*/ 0 h 11449"/>
                <a:gd name="connsiteX2" fmla="*/ 19010 w 19010"/>
                <a:gd name="connsiteY2" fmla="*/ 11449 h 11449"/>
                <a:gd name="connsiteX3" fmla="*/ 19010 w 19010"/>
                <a:gd name="connsiteY3" fmla="*/ 3054 h 11449"/>
                <a:gd name="connsiteX0-1" fmla="*/ 11160 w 11160"/>
                <a:gd name="connsiteY0-2" fmla="*/ 2433 h 10828"/>
                <a:gd name="connsiteX1-3" fmla="*/ 0 w 11160"/>
                <a:gd name="connsiteY1-4" fmla="*/ 0 h 10828"/>
                <a:gd name="connsiteX2-5" fmla="*/ 11160 w 11160"/>
                <a:gd name="connsiteY2-6" fmla="*/ 10828 h 10828"/>
                <a:gd name="connsiteX3-7" fmla="*/ 11160 w 11160"/>
                <a:gd name="connsiteY3-8" fmla="*/ 2433 h 10828"/>
                <a:gd name="connsiteX0-9" fmla="*/ 11160 w 11160"/>
                <a:gd name="connsiteY0-10" fmla="*/ 2433 h 7226"/>
                <a:gd name="connsiteX1-11" fmla="*/ 0 w 11160"/>
                <a:gd name="connsiteY1-12" fmla="*/ 0 h 7226"/>
                <a:gd name="connsiteX2-13" fmla="*/ 11160 w 11160"/>
                <a:gd name="connsiteY2-14" fmla="*/ 7226 h 7226"/>
                <a:gd name="connsiteX3-15" fmla="*/ 11160 w 11160"/>
                <a:gd name="connsiteY3-16" fmla="*/ 2433 h 7226"/>
                <a:gd name="connsiteX0-17" fmla="*/ 10000 w 10000"/>
                <a:gd name="connsiteY0-18" fmla="*/ 3367 h 11513"/>
                <a:gd name="connsiteX1-19" fmla="*/ 0 w 10000"/>
                <a:gd name="connsiteY1-20" fmla="*/ 0 h 11513"/>
                <a:gd name="connsiteX2-21" fmla="*/ 9927 w 10000"/>
                <a:gd name="connsiteY2-22" fmla="*/ 11513 h 11513"/>
                <a:gd name="connsiteX3-23" fmla="*/ 10000 w 10000"/>
                <a:gd name="connsiteY3-24" fmla="*/ 3367 h 11513"/>
              </a:gdLst>
              <a:ahLst/>
              <a:cxnLst>
                <a:cxn ang="0">
                  <a:pos x="connsiteX0-1" y="connsiteY0-2"/>
                </a:cxn>
                <a:cxn ang="0">
                  <a:pos x="connsiteX1-3" y="connsiteY1-4"/>
                </a:cxn>
                <a:cxn ang="0">
                  <a:pos x="connsiteX2-5" y="connsiteY2-6"/>
                </a:cxn>
                <a:cxn ang="0">
                  <a:pos x="connsiteX3-7" y="connsiteY3-8"/>
                </a:cxn>
              </a:cxnLst>
              <a:rect l="l" t="t" r="r" b="b"/>
              <a:pathLst>
                <a:path w="10000" h="11513">
                  <a:moveTo>
                    <a:pt x="10000" y="3367"/>
                  </a:moveTo>
                  <a:lnTo>
                    <a:pt x="0" y="0"/>
                  </a:lnTo>
                  <a:lnTo>
                    <a:pt x="9927" y="11513"/>
                  </a:lnTo>
                  <a:cubicBezTo>
                    <a:pt x="9951" y="8798"/>
                    <a:pt x="9976" y="6082"/>
                    <a:pt x="10000" y="3367"/>
                  </a:cubicBezTo>
                  <a:close/>
                </a:path>
              </a:pathLst>
            </a:custGeom>
            <a:grpFill/>
            <a:ln>
              <a:noFill/>
            </a:ln>
          </p:spPr>
          <p:txBody>
            <a:bodyPr vert="horz" wrap="square" lIns="91440" tIns="45720" rIns="91440" bIns="45720" numCol="1" anchor="t" anchorCtr="0" compatLnSpc="1">
              <a:normAutofit/>
            </a:bodyPr>
            <a:lstStyle/>
            <a:p>
              <a:endParaRPr lang="ko-KR" altLang="en-US"/>
            </a:p>
          </p:txBody>
        </p:sp>
        <p:sp>
          <p:nvSpPr>
            <p:cNvPr id="8" name="iṧ1íḋê"/>
            <p:cNvSpPr/>
            <p:nvPr/>
          </p:nvSpPr>
          <p:spPr bwMode="auto">
            <a:xfrm>
              <a:off x="6163024" y="1549553"/>
              <a:ext cx="1301754" cy="1715814"/>
            </a:xfrm>
            <a:custGeom>
              <a:avLst/>
              <a:gdLst>
                <a:gd name="T0" fmla="*/ 0 w 874"/>
                <a:gd name="T1" fmla="*/ 0 h 1152"/>
                <a:gd name="T2" fmla="*/ 874 w 874"/>
                <a:gd name="T3" fmla="*/ 507 h 1152"/>
                <a:gd name="T4" fmla="*/ 0 w 874"/>
                <a:gd name="T5" fmla="*/ 1152 h 1152"/>
                <a:gd name="T6" fmla="*/ 0 w 874"/>
                <a:gd name="T7" fmla="*/ 0 h 1152"/>
              </a:gdLst>
              <a:ahLst/>
              <a:cxnLst>
                <a:cxn ang="0">
                  <a:pos x="T0" y="T1"/>
                </a:cxn>
                <a:cxn ang="0">
                  <a:pos x="T2" y="T3"/>
                </a:cxn>
                <a:cxn ang="0">
                  <a:pos x="T4" y="T5"/>
                </a:cxn>
                <a:cxn ang="0">
                  <a:pos x="T6" y="T7"/>
                </a:cxn>
              </a:cxnLst>
              <a:rect l="0" t="0" r="r" b="b"/>
              <a:pathLst>
                <a:path w="874" h="1152">
                  <a:moveTo>
                    <a:pt x="0" y="0"/>
                  </a:moveTo>
                  <a:lnTo>
                    <a:pt x="874" y="507"/>
                  </a:lnTo>
                  <a:lnTo>
                    <a:pt x="0" y="1152"/>
                  </a:lnTo>
                  <a:lnTo>
                    <a:pt x="0" y="0"/>
                  </a:lnTo>
                  <a:close/>
                </a:path>
              </a:pathLst>
            </a:custGeom>
            <a:grpFill/>
            <a:ln>
              <a:noFill/>
            </a:ln>
          </p:spPr>
          <p:txBody>
            <a:bodyPr vert="horz" wrap="square" lIns="91440" tIns="45720" rIns="91440" bIns="45720" numCol="1" anchor="t" anchorCtr="0" compatLnSpc="1">
              <a:normAutofit/>
            </a:bodyPr>
            <a:lstStyle/>
            <a:p>
              <a:endParaRPr lang="ko-KR" altLang="en-US"/>
            </a:p>
          </p:txBody>
        </p:sp>
        <p:sp>
          <p:nvSpPr>
            <p:cNvPr id="9" name="ï$lîḑé"/>
            <p:cNvSpPr/>
            <p:nvPr/>
          </p:nvSpPr>
          <p:spPr bwMode="auto">
            <a:xfrm>
              <a:off x="4792756" y="2304690"/>
              <a:ext cx="2672023" cy="1477506"/>
            </a:xfrm>
            <a:custGeom>
              <a:avLst/>
              <a:gdLst>
                <a:gd name="T0" fmla="*/ 1500 w 1794"/>
                <a:gd name="T1" fmla="*/ 992 h 992"/>
                <a:gd name="T2" fmla="*/ 1794 w 1794"/>
                <a:gd name="T3" fmla="*/ 0 h 992"/>
                <a:gd name="T4" fmla="*/ 0 w 1794"/>
                <a:gd name="T5" fmla="*/ 493 h 992"/>
                <a:gd name="T6" fmla="*/ 1500 w 1794"/>
                <a:gd name="T7" fmla="*/ 992 h 992"/>
              </a:gdLst>
              <a:ahLst/>
              <a:cxnLst>
                <a:cxn ang="0">
                  <a:pos x="T0" y="T1"/>
                </a:cxn>
                <a:cxn ang="0">
                  <a:pos x="T2" y="T3"/>
                </a:cxn>
                <a:cxn ang="0">
                  <a:pos x="T4" y="T5"/>
                </a:cxn>
                <a:cxn ang="0">
                  <a:pos x="T6" y="T7"/>
                </a:cxn>
              </a:cxnLst>
              <a:rect l="0" t="0" r="r" b="b"/>
              <a:pathLst>
                <a:path w="1794" h="992">
                  <a:moveTo>
                    <a:pt x="1500" y="992"/>
                  </a:moveTo>
                  <a:lnTo>
                    <a:pt x="1794" y="0"/>
                  </a:lnTo>
                  <a:lnTo>
                    <a:pt x="0" y="493"/>
                  </a:lnTo>
                  <a:lnTo>
                    <a:pt x="1500" y="992"/>
                  </a:lnTo>
                  <a:close/>
                </a:path>
              </a:pathLst>
            </a:custGeom>
            <a:solidFill>
              <a:srgbClr val="595959"/>
            </a:solidFill>
            <a:ln>
              <a:noFill/>
            </a:ln>
          </p:spPr>
          <p:txBody>
            <a:bodyPr vert="horz" wrap="square" lIns="91440" tIns="45720" rIns="91440" bIns="45720" numCol="1" anchor="t" anchorCtr="0" compatLnSpc="1">
              <a:normAutofit/>
            </a:bodyPr>
            <a:lstStyle/>
            <a:p>
              <a:endParaRPr lang="ko-KR" altLang="en-US"/>
            </a:p>
          </p:txBody>
        </p:sp>
        <p:sp>
          <p:nvSpPr>
            <p:cNvPr id="10" name="îṣļíďé"/>
            <p:cNvSpPr/>
            <p:nvPr/>
          </p:nvSpPr>
          <p:spPr bwMode="auto">
            <a:xfrm>
              <a:off x="4542533" y="3527505"/>
              <a:ext cx="3221620" cy="1365334"/>
            </a:xfrm>
            <a:custGeom>
              <a:avLst/>
              <a:gdLst>
                <a:gd name="T0" fmla="*/ 1628 w 2163"/>
                <a:gd name="T1" fmla="*/ 858 h 858"/>
                <a:gd name="T2" fmla="*/ 2163 w 2163"/>
                <a:gd name="T3" fmla="*/ 0 h 858"/>
                <a:gd name="T4" fmla="*/ 0 w 2163"/>
                <a:gd name="T5" fmla="*/ 426 h 858"/>
                <a:gd name="T6" fmla="*/ 1628 w 2163"/>
                <a:gd name="T7" fmla="*/ 858 h 858"/>
                <a:gd name="connsiteX0" fmla="*/ 6787 w 10000"/>
                <a:gd name="connsiteY0" fmla="*/ 10684 h 10684"/>
                <a:gd name="connsiteX1" fmla="*/ 10000 w 10000"/>
                <a:gd name="connsiteY1" fmla="*/ 0 h 10684"/>
                <a:gd name="connsiteX2" fmla="*/ 0 w 10000"/>
                <a:gd name="connsiteY2" fmla="*/ 4965 h 10684"/>
                <a:gd name="connsiteX3" fmla="*/ 6787 w 10000"/>
                <a:gd name="connsiteY3" fmla="*/ 10684 h 10684"/>
              </a:gdLst>
              <a:ahLst/>
              <a:cxnLst>
                <a:cxn ang="0">
                  <a:pos x="connsiteX0" y="connsiteY0"/>
                </a:cxn>
                <a:cxn ang="0">
                  <a:pos x="connsiteX1" y="connsiteY1"/>
                </a:cxn>
                <a:cxn ang="0">
                  <a:pos x="connsiteX2" y="connsiteY2"/>
                </a:cxn>
                <a:cxn ang="0">
                  <a:pos x="connsiteX3" y="connsiteY3"/>
                </a:cxn>
              </a:cxnLst>
              <a:rect l="l" t="t" r="r" b="b"/>
              <a:pathLst>
                <a:path w="10000" h="10684">
                  <a:moveTo>
                    <a:pt x="6787" y="10684"/>
                  </a:moveTo>
                  <a:lnTo>
                    <a:pt x="10000" y="0"/>
                  </a:lnTo>
                  <a:lnTo>
                    <a:pt x="0" y="4965"/>
                  </a:lnTo>
                  <a:lnTo>
                    <a:pt x="6787" y="10684"/>
                  </a:lnTo>
                  <a:close/>
                </a:path>
              </a:pathLst>
            </a:custGeom>
            <a:solidFill>
              <a:srgbClr val="595959"/>
            </a:solidFill>
            <a:ln>
              <a:noFill/>
            </a:ln>
          </p:spPr>
          <p:txBody>
            <a:bodyPr vert="horz" wrap="square" lIns="91440" tIns="45720" rIns="91440" bIns="45720" numCol="1" anchor="t" anchorCtr="0" compatLnSpc="1">
              <a:normAutofit/>
            </a:bodyPr>
            <a:lstStyle/>
            <a:p>
              <a:endParaRPr lang="ko-KR" altLang="en-US"/>
            </a:p>
          </p:txBody>
        </p:sp>
        <p:sp>
          <p:nvSpPr>
            <p:cNvPr id="11" name="íS1iḍè"/>
            <p:cNvSpPr/>
            <p:nvPr/>
          </p:nvSpPr>
          <p:spPr bwMode="auto">
            <a:xfrm>
              <a:off x="4427847" y="3038975"/>
              <a:ext cx="3336305" cy="1638363"/>
            </a:xfrm>
            <a:custGeom>
              <a:avLst/>
              <a:gdLst>
                <a:gd name="T0" fmla="*/ 2240 w 2240"/>
                <a:gd name="T1" fmla="*/ 328 h 1100"/>
                <a:gd name="T2" fmla="*/ 0 w 2240"/>
                <a:gd name="T3" fmla="*/ 1100 h 1100"/>
                <a:gd name="T4" fmla="*/ 245 w 2240"/>
                <a:gd name="T5" fmla="*/ 0 h 1100"/>
                <a:gd name="T6" fmla="*/ 2240 w 2240"/>
                <a:gd name="T7" fmla="*/ 328 h 1100"/>
              </a:gdLst>
              <a:ahLst/>
              <a:cxnLst>
                <a:cxn ang="0">
                  <a:pos x="T0" y="T1"/>
                </a:cxn>
                <a:cxn ang="0">
                  <a:pos x="T2" y="T3"/>
                </a:cxn>
                <a:cxn ang="0">
                  <a:pos x="T4" y="T5"/>
                </a:cxn>
                <a:cxn ang="0">
                  <a:pos x="T6" y="T7"/>
                </a:cxn>
              </a:cxnLst>
              <a:rect l="0" t="0" r="r" b="b"/>
              <a:pathLst>
                <a:path w="2240" h="1100">
                  <a:moveTo>
                    <a:pt x="2240" y="328"/>
                  </a:moveTo>
                  <a:lnTo>
                    <a:pt x="0" y="1100"/>
                  </a:lnTo>
                  <a:lnTo>
                    <a:pt x="245" y="0"/>
                  </a:lnTo>
                  <a:lnTo>
                    <a:pt x="2240" y="328"/>
                  </a:lnTo>
                  <a:close/>
                </a:path>
              </a:pathLst>
            </a:custGeom>
            <a:grpFill/>
            <a:ln>
              <a:noFill/>
            </a:ln>
          </p:spPr>
          <p:txBody>
            <a:bodyPr vert="horz" wrap="square" lIns="91440" tIns="45720" rIns="91440" bIns="45720" numCol="1" anchor="t" anchorCtr="0" compatLnSpc="1">
              <a:normAutofit/>
            </a:bodyPr>
            <a:lstStyle/>
            <a:p>
              <a:endParaRPr lang="ko-KR" altLang="en-US"/>
            </a:p>
          </p:txBody>
        </p:sp>
      </p:grpSp>
      <p:grpSp>
        <p:nvGrpSpPr>
          <p:cNvPr id="13" name="组合 12"/>
          <p:cNvGrpSpPr/>
          <p:nvPr/>
        </p:nvGrpSpPr>
        <p:grpSpPr>
          <a:xfrm>
            <a:off x="8137082" y="1707631"/>
            <a:ext cx="2865213" cy="1396475"/>
            <a:chOff x="8146915" y="1462120"/>
            <a:chExt cx="2865213" cy="1396475"/>
          </a:xfrm>
        </p:grpSpPr>
        <p:sp>
          <p:nvSpPr>
            <p:cNvPr id="14" name="Title 20"/>
            <p:cNvSpPr txBox="1"/>
            <p:nvPr/>
          </p:nvSpPr>
          <p:spPr>
            <a:xfrm>
              <a:off x="8146915" y="2027598"/>
              <a:ext cx="2865213" cy="830997"/>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5" name="矩形 14"/>
            <p:cNvSpPr/>
            <p:nvPr/>
          </p:nvSpPr>
          <p:spPr>
            <a:xfrm>
              <a:off x="8146915" y="1462120"/>
              <a:ext cx="2054577" cy="37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6" name="组合 15"/>
          <p:cNvGrpSpPr/>
          <p:nvPr/>
        </p:nvGrpSpPr>
        <p:grpSpPr>
          <a:xfrm>
            <a:off x="8137082" y="4353602"/>
            <a:ext cx="2865213" cy="1396475"/>
            <a:chOff x="8146915" y="1462120"/>
            <a:chExt cx="2865213" cy="1396475"/>
          </a:xfrm>
        </p:grpSpPr>
        <p:sp>
          <p:nvSpPr>
            <p:cNvPr id="17" name="Title 20"/>
            <p:cNvSpPr txBox="1"/>
            <p:nvPr/>
          </p:nvSpPr>
          <p:spPr>
            <a:xfrm>
              <a:off x="8146915" y="2027598"/>
              <a:ext cx="2865213" cy="830997"/>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8146915" y="1462120"/>
              <a:ext cx="2054577" cy="37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9" name="组合 18"/>
          <p:cNvGrpSpPr/>
          <p:nvPr/>
        </p:nvGrpSpPr>
        <p:grpSpPr>
          <a:xfrm>
            <a:off x="1473404" y="1686290"/>
            <a:ext cx="2874579" cy="1417816"/>
            <a:chOff x="8146915" y="1440779"/>
            <a:chExt cx="2874579" cy="1417816"/>
          </a:xfrm>
        </p:grpSpPr>
        <p:sp>
          <p:nvSpPr>
            <p:cNvPr id="20" name="Title 20"/>
            <p:cNvSpPr txBox="1"/>
            <p:nvPr/>
          </p:nvSpPr>
          <p:spPr>
            <a:xfrm>
              <a:off x="8146915" y="2027598"/>
              <a:ext cx="2865213" cy="830997"/>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1" name="矩形 20"/>
            <p:cNvSpPr/>
            <p:nvPr/>
          </p:nvSpPr>
          <p:spPr>
            <a:xfrm>
              <a:off x="8966917" y="1440779"/>
              <a:ext cx="2054577" cy="37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2" name="组合 21"/>
          <p:cNvGrpSpPr/>
          <p:nvPr/>
        </p:nvGrpSpPr>
        <p:grpSpPr>
          <a:xfrm>
            <a:off x="1330983" y="4132750"/>
            <a:ext cx="2874579" cy="1417816"/>
            <a:chOff x="8146915" y="1440779"/>
            <a:chExt cx="2874579" cy="1417816"/>
          </a:xfrm>
        </p:grpSpPr>
        <p:sp>
          <p:nvSpPr>
            <p:cNvPr id="23" name="Title 20"/>
            <p:cNvSpPr txBox="1"/>
            <p:nvPr/>
          </p:nvSpPr>
          <p:spPr>
            <a:xfrm>
              <a:off x="8146915" y="2027598"/>
              <a:ext cx="2865213" cy="830997"/>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4" name="矩形 23"/>
            <p:cNvSpPr/>
            <p:nvPr/>
          </p:nvSpPr>
          <p:spPr>
            <a:xfrm>
              <a:off x="8966917" y="1440779"/>
              <a:ext cx="2054577" cy="3713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75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ppt_x"/>
                                          </p:val>
                                        </p:tav>
                                        <p:tav tm="100000">
                                          <p:val>
                                            <p:strVal val="#ppt_x"/>
                                          </p:val>
                                        </p:tav>
                                      </p:tavLst>
                                    </p:anim>
                                    <p:anim calcmode="lin" valueType="num">
                                      <p:cBhvr additive="base">
                                        <p:cTn id="16" dur="500" fill="hold"/>
                                        <p:tgtEl>
                                          <p:spTgt spid="1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anim calcmode="lin" valueType="num">
                                      <p:cBhvr additive="base">
                                        <p:cTn id="31" dur="500" fill="hold"/>
                                        <p:tgtEl>
                                          <p:spTgt spid="26"/>
                                        </p:tgtEl>
                                        <p:attrNameLst>
                                          <p:attrName>ppt_x</p:attrName>
                                        </p:attrNameLst>
                                      </p:cBhvr>
                                      <p:tavLst>
                                        <p:tav tm="0">
                                          <p:val>
                                            <p:strVal val="#ppt_x"/>
                                          </p:val>
                                        </p:tav>
                                        <p:tav tm="100000">
                                          <p:val>
                                            <p:strVal val="#ppt_x"/>
                                          </p:val>
                                        </p:tav>
                                      </p:tavLst>
                                    </p:anim>
                                    <p:anim calcmode="lin" valueType="num">
                                      <p:cBhvr additive="base">
                                        <p:cTn id="3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1" name="图片 20"/>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 y="-527860"/>
            <a:ext cx="12192001" cy="8128000"/>
          </a:xfrm>
          <a:prstGeom prst="rect">
            <a:avLst/>
          </a:prstGeom>
        </p:spPr>
      </p:pic>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sp>
        <p:nvSpPr>
          <p:cNvPr id="7" name="矩形: 圆角 6"/>
          <p:cNvSpPr/>
          <p:nvPr/>
        </p:nvSpPr>
        <p:spPr>
          <a:xfrm>
            <a:off x="653142" y="3185135"/>
            <a:ext cx="10919425" cy="3215148"/>
          </a:xfrm>
          <a:prstGeom prst="roundRect">
            <a:avLst/>
          </a:prstGeom>
          <a:solidFill>
            <a:schemeClr val="bg1">
              <a:alpha val="77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p>
        </p:txBody>
      </p:sp>
      <p:pic>
        <p:nvPicPr>
          <p:cNvPr id="9" name="图形 8" descr="便携式计算机"/>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35673" y="717755"/>
            <a:ext cx="3554362" cy="3020364"/>
          </a:xfrm>
          <a:prstGeom prst="rect">
            <a:avLst/>
          </a:prstGeom>
        </p:spPr>
      </p:pic>
      <p:sp>
        <p:nvSpPr>
          <p:cNvPr id="10" name="矩形: 圆角 9"/>
          <p:cNvSpPr/>
          <p:nvPr/>
        </p:nvSpPr>
        <p:spPr>
          <a:xfrm>
            <a:off x="4975123" y="1499420"/>
            <a:ext cx="2281083" cy="1224115"/>
          </a:xfrm>
          <a:prstGeom prst="round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itle 20"/>
          <p:cNvSpPr txBox="1"/>
          <p:nvPr/>
        </p:nvSpPr>
        <p:spPr>
          <a:xfrm>
            <a:off x="5187315" y="1366520"/>
            <a:ext cx="1850390" cy="135382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spcBef>
                <a:spcPts val="1200"/>
              </a:spcBef>
            </a:pPr>
            <a:r>
              <a:rPr lang="zh-CN" altLang="en-US" sz="44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下一步方向</a:t>
            </a:r>
            <a:endParaRPr lang="zh-CN" altLang="en-US" sz="4400" b="1"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nvGrpSpPr>
          <p:cNvPr id="14" name="组合 13"/>
          <p:cNvGrpSpPr/>
          <p:nvPr/>
        </p:nvGrpSpPr>
        <p:grpSpPr>
          <a:xfrm>
            <a:off x="1651129" y="3871961"/>
            <a:ext cx="2040520" cy="2039405"/>
            <a:chOff x="1474148" y="3607245"/>
            <a:chExt cx="2040520" cy="2039405"/>
          </a:xfrm>
        </p:grpSpPr>
        <p:sp>
          <p:nvSpPr>
            <p:cNvPr id="12" name="矩形 11"/>
            <p:cNvSpPr/>
            <p:nvPr/>
          </p:nvSpPr>
          <p:spPr>
            <a:xfrm>
              <a:off x="1601106" y="3607245"/>
              <a:ext cx="1851790" cy="400110"/>
            </a:xfrm>
            <a:prstGeom prst="rect">
              <a:avLst/>
            </a:prstGeom>
          </p:spPr>
          <p:txBody>
            <a:bodyPr wrap="none">
              <a:spAutoFit/>
            </a:bodyPr>
            <a:lstStyle/>
            <a:p>
              <a:pPr algn="ctr"/>
              <a:r>
                <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矩形 12"/>
            <p:cNvSpPr/>
            <p:nvPr/>
          </p:nvSpPr>
          <p:spPr>
            <a:xfrm>
              <a:off x="1474148" y="3976577"/>
              <a:ext cx="2040520" cy="1670073"/>
            </a:xfrm>
            <a:prstGeom prst="rect">
              <a:avLst/>
            </a:prstGeom>
          </p:spPr>
          <p:txBody>
            <a:bodyPr wrap="square">
              <a:spAutoFit/>
            </a:bodyPr>
            <a:lstStyle/>
            <a:p>
              <a:pPr algn="just">
                <a:lnSpc>
                  <a:spcPct val="150000"/>
                </a:lnSpc>
                <a:spcBef>
                  <a:spcPts val="1200"/>
                </a:spcBef>
              </a:pPr>
              <a:r>
                <a:rPr lang="zh-CN" altLang="en-US" sz="14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4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grpSp>
        <p:nvGrpSpPr>
          <p:cNvPr id="15" name="组合 14"/>
          <p:cNvGrpSpPr/>
          <p:nvPr/>
        </p:nvGrpSpPr>
        <p:grpSpPr>
          <a:xfrm>
            <a:off x="5012382" y="3855040"/>
            <a:ext cx="2163613" cy="2056326"/>
            <a:chOff x="1393937" y="3590324"/>
            <a:chExt cx="2163613" cy="2056326"/>
          </a:xfrm>
        </p:grpSpPr>
        <p:sp>
          <p:nvSpPr>
            <p:cNvPr id="16" name="矩形 15"/>
            <p:cNvSpPr/>
            <p:nvPr/>
          </p:nvSpPr>
          <p:spPr>
            <a:xfrm>
              <a:off x="1568514" y="3590324"/>
              <a:ext cx="1851790" cy="400110"/>
            </a:xfrm>
            <a:prstGeom prst="rect">
              <a:avLst/>
            </a:prstGeom>
          </p:spPr>
          <p:txBody>
            <a:bodyPr wrap="none">
              <a:spAutoFit/>
            </a:bodyPr>
            <a:lstStyle/>
            <a:p>
              <a:pPr algn="ctr"/>
              <a:r>
                <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矩形 16"/>
            <p:cNvSpPr/>
            <p:nvPr/>
          </p:nvSpPr>
          <p:spPr>
            <a:xfrm>
              <a:off x="1393937" y="3976577"/>
              <a:ext cx="2163613" cy="1670073"/>
            </a:xfrm>
            <a:prstGeom prst="rect">
              <a:avLst/>
            </a:prstGeom>
          </p:spPr>
          <p:txBody>
            <a:bodyPr wrap="square">
              <a:spAutoFit/>
            </a:bodyPr>
            <a:lstStyle/>
            <a:p>
              <a:pPr algn="just">
                <a:lnSpc>
                  <a:spcPct val="150000"/>
                </a:lnSpc>
                <a:spcBef>
                  <a:spcPts val="1200"/>
                </a:spcBef>
              </a:pPr>
              <a:r>
                <a:rPr lang="zh-CN" altLang="en-US" sz="14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4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grpSp>
        <p:nvGrpSpPr>
          <p:cNvPr id="18" name="组合 17"/>
          <p:cNvGrpSpPr/>
          <p:nvPr/>
        </p:nvGrpSpPr>
        <p:grpSpPr>
          <a:xfrm>
            <a:off x="8368114" y="3855040"/>
            <a:ext cx="2040520" cy="2056326"/>
            <a:chOff x="1474148" y="3590324"/>
            <a:chExt cx="2040520" cy="2056326"/>
          </a:xfrm>
        </p:grpSpPr>
        <p:sp>
          <p:nvSpPr>
            <p:cNvPr id="19" name="矩形 18"/>
            <p:cNvSpPr/>
            <p:nvPr/>
          </p:nvSpPr>
          <p:spPr>
            <a:xfrm>
              <a:off x="1568514" y="3590324"/>
              <a:ext cx="1851790" cy="400110"/>
            </a:xfrm>
            <a:prstGeom prst="rect">
              <a:avLst/>
            </a:prstGeom>
          </p:spPr>
          <p:txBody>
            <a:bodyPr wrap="none">
              <a:spAutoFit/>
            </a:bodyPr>
            <a:lstStyle/>
            <a:p>
              <a:pPr algn="ctr"/>
              <a:r>
                <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请输入标题</a:t>
              </a:r>
              <a:endParaRPr lang="zh-CN" altLang="en-US" sz="2000" b="1" spc="600" dirty="0">
                <a:solidFill>
                  <a:schemeClr val="tx1">
                    <a:lumMod val="65000"/>
                    <a:lumOff val="35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矩形 19"/>
            <p:cNvSpPr/>
            <p:nvPr/>
          </p:nvSpPr>
          <p:spPr>
            <a:xfrm>
              <a:off x="1474148" y="3976577"/>
              <a:ext cx="2040520" cy="1670073"/>
            </a:xfrm>
            <a:prstGeom prst="rect">
              <a:avLst/>
            </a:prstGeom>
          </p:spPr>
          <p:txBody>
            <a:bodyPr wrap="square">
              <a:spAutoFit/>
            </a:bodyPr>
            <a:lstStyle/>
            <a:p>
              <a:pPr algn="just">
                <a:lnSpc>
                  <a:spcPct val="150000"/>
                </a:lnSpc>
                <a:spcBef>
                  <a:spcPts val="1200"/>
                </a:spcBef>
              </a:pPr>
              <a:r>
                <a:rPr lang="zh-CN" altLang="en-US" sz="14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您的内容打在这里，或者通过复制您的文本后，在此框中选择粘贴，并选择只保留文字。您的内容打在这里。</a:t>
              </a:r>
              <a:endParaRPr lang="en-US" altLang="zh-CN" sz="1400" b="1" dirty="0">
                <a:solidFill>
                  <a:srgbClr val="595959"/>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spTree>
  </p:cSld>
  <p:clrMapOvr>
    <a:masterClrMapping/>
  </p:clrMapOvr>
  <mc:AlternateContent xmlns:mc="http://schemas.openxmlformats.org/markup-compatibility/2006">
    <mc:Choice xmlns:p14="http://schemas.microsoft.com/office/powerpoint/2010/main" Requires="p14">
      <p:transition spd="slow" p14:dur="1750" advClick="0" advTm="3000">
        <p:wipe/>
      </p:transition>
    </mc:Choice>
    <mc:Fallback>
      <p:transition spd="slow" advClick="0" advTm="3000">
        <p:wip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additive="base">
                                        <p:cTn id="31" dur="500" fill="hold"/>
                                        <p:tgtEl>
                                          <p:spTgt spid="15"/>
                                        </p:tgtEl>
                                        <p:attrNameLst>
                                          <p:attrName>ppt_x</p:attrName>
                                        </p:attrNameLst>
                                      </p:cBhvr>
                                      <p:tavLst>
                                        <p:tav tm="0">
                                          <p:val>
                                            <p:strVal val="#ppt_x"/>
                                          </p:val>
                                        </p:tav>
                                        <p:tav tm="100000">
                                          <p:val>
                                            <p:strVal val="#ppt_x"/>
                                          </p:val>
                                        </p:tav>
                                      </p:tavLst>
                                    </p:anim>
                                    <p:anim calcmode="lin" valueType="num">
                                      <p:cBhvr additive="base">
                                        <p:cTn id="32" dur="500" fill="hold"/>
                                        <p:tgtEl>
                                          <p:spTgt spid="1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p:bldLst>
  </p:timing>
</p:sld>
</file>

<file path=ppt/slides/slide3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r="25625"/>
          <a:stretch>
            <a:fillRect/>
          </a:stretch>
        </p:blipFill>
        <p:spPr>
          <a:xfrm>
            <a:off x="-95236" y="-792754"/>
            <a:ext cx="12792908" cy="8075870"/>
          </a:xfrm>
          <a:prstGeom prst="rect">
            <a:avLst/>
          </a:prstGeom>
        </p:spPr>
      </p:pic>
      <p:sp>
        <p:nvSpPr>
          <p:cNvPr id="22" name="矩形 21"/>
          <p:cNvSpPr/>
          <p:nvPr/>
        </p:nvSpPr>
        <p:spPr>
          <a:xfrm>
            <a:off x="-535082" y="-450468"/>
            <a:ext cx="12792907" cy="7645418"/>
          </a:xfrm>
          <a:prstGeom prst="rect">
            <a:avLst/>
          </a:prstGeom>
          <a:solidFill>
            <a:srgbClr val="9087D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37" name="组合 36"/>
          <p:cNvGrpSpPr/>
          <p:nvPr/>
        </p:nvGrpSpPr>
        <p:grpSpPr>
          <a:xfrm>
            <a:off x="4728489" y="3696929"/>
            <a:ext cx="7463511" cy="3161071"/>
            <a:chOff x="2975429" y="1968287"/>
            <a:chExt cx="8545059" cy="4153852"/>
          </a:xfrm>
          <a:effectLst>
            <a:outerShdw blurRad="50800" dist="38100" dir="2700000" algn="tl" rotWithShape="0">
              <a:prstClr val="black">
                <a:alpha val="40000"/>
              </a:prstClr>
            </a:outerShdw>
          </a:effectLst>
        </p:grpSpPr>
        <p:sp>
          <p:nvSpPr>
            <p:cNvPr id="31" name="íṣ1ïḋè"/>
            <p:cNvSpPr/>
            <p:nvPr/>
          </p:nvSpPr>
          <p:spPr>
            <a:xfrm>
              <a:off x="6398975" y="1968287"/>
              <a:ext cx="5121513" cy="4153852"/>
            </a:xfrm>
            <a:custGeom>
              <a:avLst/>
              <a:gdLst>
                <a:gd name="connsiteX0" fmla="*/ 10536452 w 18269244"/>
                <a:gd name="connsiteY0" fmla="*/ 0 h 14817440"/>
                <a:gd name="connsiteX1" fmla="*/ 12313612 w 18269244"/>
                <a:gd name="connsiteY1" fmla="*/ 888174 h 14817440"/>
                <a:gd name="connsiteX2" fmla="*/ 12563364 w 18269244"/>
                <a:gd name="connsiteY2" fmla="*/ 1253404 h 14817440"/>
                <a:gd name="connsiteX3" fmla="*/ 12632468 w 18269244"/>
                <a:gd name="connsiteY3" fmla="*/ 1363551 h 14817440"/>
                <a:gd name="connsiteX4" fmla="*/ 18269244 w 18269244"/>
                <a:gd name="connsiteY4" fmla="*/ 10348462 h 14817440"/>
                <a:gd name="connsiteX5" fmla="*/ 18269244 w 18269244"/>
                <a:gd name="connsiteY5" fmla="*/ 14817440 h 14817440"/>
                <a:gd name="connsiteX6" fmla="*/ 0 w 18269244"/>
                <a:gd name="connsiteY6" fmla="*/ 14817440 h 14817440"/>
                <a:gd name="connsiteX7" fmla="*/ 8440436 w 18269244"/>
                <a:gd name="connsiteY7" fmla="*/ 1363551 h 14817440"/>
                <a:gd name="connsiteX8" fmla="*/ 8509540 w 18269244"/>
                <a:gd name="connsiteY8" fmla="*/ 1253404 h 14817440"/>
                <a:gd name="connsiteX9" fmla="*/ 8759292 w 18269244"/>
                <a:gd name="connsiteY9" fmla="*/ 888174 h 14817440"/>
                <a:gd name="connsiteX10" fmla="*/ 10536452 w 18269244"/>
                <a:gd name="connsiteY10" fmla="*/ 0 h 148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9244" h="14817440">
                  <a:moveTo>
                    <a:pt x="10536452" y="0"/>
                  </a:moveTo>
                  <a:cubicBezTo>
                    <a:pt x="11230480" y="0"/>
                    <a:pt x="11858800" y="339415"/>
                    <a:pt x="12313612" y="888174"/>
                  </a:cubicBezTo>
                  <a:lnTo>
                    <a:pt x="12563364" y="1253404"/>
                  </a:lnTo>
                  <a:lnTo>
                    <a:pt x="12632468" y="1363551"/>
                  </a:lnTo>
                  <a:lnTo>
                    <a:pt x="18269244" y="10348462"/>
                  </a:lnTo>
                  <a:lnTo>
                    <a:pt x="18269244" y="14817440"/>
                  </a:lnTo>
                  <a:lnTo>
                    <a:pt x="0" y="14817440"/>
                  </a:lnTo>
                  <a:lnTo>
                    <a:pt x="8440436" y="1363551"/>
                  </a:lnTo>
                  <a:lnTo>
                    <a:pt x="8509540" y="1253404"/>
                  </a:lnTo>
                  <a:lnTo>
                    <a:pt x="8759292" y="888174"/>
                  </a:lnTo>
                  <a:cubicBezTo>
                    <a:pt x="9214108" y="339415"/>
                    <a:pt x="9842428" y="0"/>
                    <a:pt x="1053645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32" name="isļíďè"/>
            <p:cNvSpPr/>
            <p:nvPr/>
          </p:nvSpPr>
          <p:spPr>
            <a:xfrm>
              <a:off x="4634106" y="2660628"/>
              <a:ext cx="4922363" cy="3461167"/>
            </a:xfrm>
            <a:custGeom>
              <a:avLst/>
              <a:gdLst>
                <a:gd name="connsiteX0" fmla="*/ 1916723 w 3833446"/>
                <a:gd name="connsiteY0" fmla="*/ 0 h 2234041"/>
                <a:gd name="connsiteX1" fmla="*/ 2240012 w 3833446"/>
                <a:gd name="connsiteY1" fmla="*/ 133911 h 2234041"/>
                <a:gd name="connsiteX2" fmla="*/ 2285446 w 3833446"/>
                <a:gd name="connsiteY2" fmla="*/ 188977 h 2234041"/>
                <a:gd name="connsiteX3" fmla="*/ 2298017 w 3833446"/>
                <a:gd name="connsiteY3" fmla="*/ 205584 h 2234041"/>
                <a:gd name="connsiteX4" fmla="*/ 3833446 w 3833446"/>
                <a:gd name="connsiteY4" fmla="*/ 2234041 h 2234041"/>
                <a:gd name="connsiteX5" fmla="*/ 0 w 3833446"/>
                <a:gd name="connsiteY5" fmla="*/ 2234041 h 2234041"/>
                <a:gd name="connsiteX6" fmla="*/ 1535429 w 3833446"/>
                <a:gd name="connsiteY6" fmla="*/ 205584 h 2234041"/>
                <a:gd name="connsiteX7" fmla="*/ 1548000 w 3833446"/>
                <a:gd name="connsiteY7" fmla="*/ 188977 h 2234041"/>
                <a:gd name="connsiteX8" fmla="*/ 1593434 w 3833446"/>
                <a:gd name="connsiteY8" fmla="*/ 133911 h 2234041"/>
                <a:gd name="connsiteX9" fmla="*/ 1916723 w 3833446"/>
                <a:gd name="connsiteY9" fmla="*/ 0 h 223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3446" h="2234041">
                  <a:moveTo>
                    <a:pt x="1916723" y="0"/>
                  </a:moveTo>
                  <a:cubicBezTo>
                    <a:pt x="2042976" y="0"/>
                    <a:pt x="2157276" y="51174"/>
                    <a:pt x="2240012" y="133911"/>
                  </a:cubicBezTo>
                  <a:lnTo>
                    <a:pt x="2285446" y="188977"/>
                  </a:lnTo>
                  <a:lnTo>
                    <a:pt x="2298017" y="205584"/>
                  </a:lnTo>
                  <a:lnTo>
                    <a:pt x="3833446" y="2234041"/>
                  </a:lnTo>
                  <a:lnTo>
                    <a:pt x="0" y="2234041"/>
                  </a:lnTo>
                  <a:lnTo>
                    <a:pt x="1535429" y="205584"/>
                  </a:lnTo>
                  <a:lnTo>
                    <a:pt x="1548000" y="188977"/>
                  </a:lnTo>
                  <a:lnTo>
                    <a:pt x="1593434" y="133911"/>
                  </a:lnTo>
                  <a:cubicBezTo>
                    <a:pt x="1676171" y="51174"/>
                    <a:pt x="1790471" y="0"/>
                    <a:pt x="1916723" y="0"/>
                  </a:cubicBezTo>
                  <a:close/>
                </a:path>
              </a:pathLst>
            </a:cu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33" name="íṩḻíḓe"/>
            <p:cNvSpPr/>
            <p:nvPr/>
          </p:nvSpPr>
          <p:spPr>
            <a:xfrm>
              <a:off x="2975429" y="3234480"/>
              <a:ext cx="4106248" cy="2887315"/>
            </a:xfrm>
            <a:custGeom>
              <a:avLst/>
              <a:gdLst>
                <a:gd name="connsiteX0" fmla="*/ 1916723 w 3833446"/>
                <a:gd name="connsiteY0" fmla="*/ 0 h 2234041"/>
                <a:gd name="connsiteX1" fmla="*/ 2240012 w 3833446"/>
                <a:gd name="connsiteY1" fmla="*/ 133911 h 2234041"/>
                <a:gd name="connsiteX2" fmla="*/ 2285446 w 3833446"/>
                <a:gd name="connsiteY2" fmla="*/ 188977 h 2234041"/>
                <a:gd name="connsiteX3" fmla="*/ 2298017 w 3833446"/>
                <a:gd name="connsiteY3" fmla="*/ 205584 h 2234041"/>
                <a:gd name="connsiteX4" fmla="*/ 3833446 w 3833446"/>
                <a:gd name="connsiteY4" fmla="*/ 2234041 h 2234041"/>
                <a:gd name="connsiteX5" fmla="*/ 0 w 3833446"/>
                <a:gd name="connsiteY5" fmla="*/ 2234041 h 2234041"/>
                <a:gd name="connsiteX6" fmla="*/ 1535429 w 3833446"/>
                <a:gd name="connsiteY6" fmla="*/ 205584 h 2234041"/>
                <a:gd name="connsiteX7" fmla="*/ 1548000 w 3833446"/>
                <a:gd name="connsiteY7" fmla="*/ 188977 h 2234041"/>
                <a:gd name="connsiteX8" fmla="*/ 1593434 w 3833446"/>
                <a:gd name="connsiteY8" fmla="*/ 133911 h 2234041"/>
                <a:gd name="connsiteX9" fmla="*/ 1916723 w 3833446"/>
                <a:gd name="connsiteY9" fmla="*/ 0 h 223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3446" h="2234041">
                  <a:moveTo>
                    <a:pt x="1916723" y="0"/>
                  </a:moveTo>
                  <a:cubicBezTo>
                    <a:pt x="2042976" y="0"/>
                    <a:pt x="2157276" y="51174"/>
                    <a:pt x="2240012" y="133911"/>
                  </a:cubicBezTo>
                  <a:lnTo>
                    <a:pt x="2285446" y="188977"/>
                  </a:lnTo>
                  <a:lnTo>
                    <a:pt x="2298017" y="205584"/>
                  </a:lnTo>
                  <a:lnTo>
                    <a:pt x="3833446" y="2234041"/>
                  </a:lnTo>
                  <a:lnTo>
                    <a:pt x="0" y="2234041"/>
                  </a:lnTo>
                  <a:lnTo>
                    <a:pt x="1535429" y="205584"/>
                  </a:lnTo>
                  <a:lnTo>
                    <a:pt x="1548000" y="188977"/>
                  </a:lnTo>
                  <a:lnTo>
                    <a:pt x="1593434" y="133911"/>
                  </a:lnTo>
                  <a:cubicBezTo>
                    <a:pt x="1676171" y="51174"/>
                    <a:pt x="1790471" y="0"/>
                    <a:pt x="1916723" y="0"/>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grpSp>
      <p:grpSp>
        <p:nvGrpSpPr>
          <p:cNvPr id="39" name="组合 38"/>
          <p:cNvGrpSpPr/>
          <p:nvPr/>
        </p:nvGrpSpPr>
        <p:grpSpPr>
          <a:xfrm>
            <a:off x="1219869" y="1524894"/>
            <a:ext cx="6207631" cy="464706"/>
            <a:chOff x="2021969" y="1737082"/>
            <a:chExt cx="6207631" cy="464706"/>
          </a:xfrm>
        </p:grpSpPr>
        <p:sp>
          <p:nvSpPr>
            <p:cNvPr id="35" name="ïsļíḓé"/>
            <p:cNvSpPr/>
            <p:nvPr/>
          </p:nvSpPr>
          <p:spPr bwMode="auto">
            <a:xfrm flipH="1">
              <a:off x="2021969" y="1737082"/>
              <a:ext cx="465578" cy="464706"/>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a:effectLst>
              <a:outerShdw blurRad="50800" dist="38100" dir="2700000" algn="tl" rotWithShape="0">
                <a:prstClr val="black">
                  <a:alpha val="40000"/>
                </a:prstClr>
              </a:outerShdw>
            </a:effectLst>
          </p:spPr>
          <p:txBody>
            <a:bodyPr wrap="square" lIns="91440" tIns="45720" rIns="91440" bIns="45720">
              <a:normAutofit/>
            </a:bodyPr>
            <a:lstStyle/>
            <a:p>
              <a:endParaRPr lang="zh-CN" altLang="en-US"/>
            </a:p>
          </p:txBody>
        </p:sp>
        <p:sp>
          <p:nvSpPr>
            <p:cNvPr id="38" name="Title 20"/>
            <p:cNvSpPr txBox="1"/>
            <p:nvPr/>
          </p:nvSpPr>
          <p:spPr>
            <a:xfrm>
              <a:off x="2712269" y="1831062"/>
              <a:ext cx="5517331" cy="27686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软件上：</a:t>
              </a:r>
              <a:endPar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grpSp>
        <p:nvGrpSpPr>
          <p:cNvPr id="40" name="组合 39"/>
          <p:cNvGrpSpPr/>
          <p:nvPr/>
        </p:nvGrpSpPr>
        <p:grpSpPr>
          <a:xfrm>
            <a:off x="1910169" y="2567698"/>
            <a:ext cx="6207631" cy="464706"/>
            <a:chOff x="2021969" y="1737082"/>
            <a:chExt cx="6207631" cy="464706"/>
          </a:xfrm>
        </p:grpSpPr>
        <p:sp>
          <p:nvSpPr>
            <p:cNvPr id="41" name="ïsļíḓé"/>
            <p:cNvSpPr/>
            <p:nvPr/>
          </p:nvSpPr>
          <p:spPr bwMode="auto">
            <a:xfrm flipH="1">
              <a:off x="2021969" y="1737082"/>
              <a:ext cx="465578" cy="464706"/>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a:effectLst>
              <a:outerShdw blurRad="50800" dist="38100" dir="2700000" algn="tl" rotWithShape="0">
                <a:prstClr val="black">
                  <a:alpha val="40000"/>
                </a:prstClr>
              </a:outerShdw>
            </a:effectLst>
          </p:spPr>
          <p:txBody>
            <a:bodyPr wrap="square" lIns="91440" tIns="45720" rIns="91440" bIns="45720">
              <a:normAutofit/>
            </a:bodyPr>
            <a:lstStyle/>
            <a:p>
              <a:endParaRPr lang="zh-CN" altLang="en-US"/>
            </a:p>
          </p:txBody>
        </p:sp>
        <p:sp>
          <p:nvSpPr>
            <p:cNvPr id="42" name="Title 20"/>
            <p:cNvSpPr txBox="1"/>
            <p:nvPr/>
          </p:nvSpPr>
          <p:spPr>
            <a:xfrm>
              <a:off x="2712269" y="1737082"/>
              <a:ext cx="5517331" cy="27686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硬件上</a:t>
              </a:r>
              <a:endPar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grpSp>
        <p:nvGrpSpPr>
          <p:cNvPr id="43" name="组合 42"/>
          <p:cNvGrpSpPr/>
          <p:nvPr/>
        </p:nvGrpSpPr>
        <p:grpSpPr>
          <a:xfrm>
            <a:off x="2382935" y="3543815"/>
            <a:ext cx="6207631" cy="464706"/>
            <a:chOff x="2021969" y="1737082"/>
            <a:chExt cx="6207631" cy="464706"/>
          </a:xfrm>
        </p:grpSpPr>
        <p:sp>
          <p:nvSpPr>
            <p:cNvPr id="44" name="ïsļíḓé"/>
            <p:cNvSpPr/>
            <p:nvPr/>
          </p:nvSpPr>
          <p:spPr bwMode="auto">
            <a:xfrm flipH="1">
              <a:off x="2021969" y="1737082"/>
              <a:ext cx="465578" cy="464706"/>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a:effectLst>
              <a:outerShdw blurRad="50800" dist="38100" dir="2700000" algn="tl" rotWithShape="0">
                <a:prstClr val="black">
                  <a:alpha val="40000"/>
                </a:prstClr>
              </a:outerShdw>
            </a:effectLst>
          </p:spPr>
          <p:txBody>
            <a:bodyPr wrap="square" lIns="91440" tIns="45720" rIns="91440" bIns="45720">
              <a:normAutofit/>
            </a:bodyPr>
            <a:lstStyle/>
            <a:p>
              <a:endParaRPr lang="zh-CN" altLang="en-US"/>
            </a:p>
          </p:txBody>
        </p:sp>
        <p:sp>
          <p:nvSpPr>
            <p:cNvPr id="45" name="Title 20"/>
            <p:cNvSpPr txBox="1"/>
            <p:nvPr/>
          </p:nvSpPr>
          <p:spPr>
            <a:xfrm>
              <a:off x="2712269" y="1737082"/>
              <a:ext cx="5517331" cy="27686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设计思路上</a:t>
              </a:r>
              <a:endParaRPr lang="zh-CN" altLang="en-US"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grpSp>
      <p:sp>
        <p:nvSpPr>
          <p:cNvPr id="6" name="文本框 5"/>
          <p:cNvSpPr txBox="1"/>
          <p:nvPr/>
        </p:nvSpPr>
        <p:spPr>
          <a:xfrm>
            <a:off x="1567180" y="177800"/>
            <a:ext cx="3772535" cy="1106805"/>
          </a:xfrm>
          <a:prstGeom prst="rect">
            <a:avLst/>
          </a:prstGeom>
          <a:noFill/>
        </p:spPr>
        <p:txBody>
          <a:bodyPr wrap="square" rtlCol="0">
            <a:spAutoFit/>
          </a:bodyPr>
          <a:p>
            <a:r>
              <a:rPr lang="en-US" altLang="zh-CN"/>
              <a:t>      </a:t>
            </a:r>
            <a:r>
              <a:rPr lang="zh-CN" altLang="en-US" sz="4800"/>
              <a:t>问题交流</a:t>
            </a:r>
            <a:endParaRPr lang="zh-CN" altLang="en-US"/>
          </a:p>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75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ppt_x"/>
                                          </p:val>
                                        </p:tav>
                                        <p:tav tm="100000">
                                          <p:val>
                                            <p:strVal val="#ppt_x"/>
                                          </p:val>
                                        </p:tav>
                                      </p:tavLst>
                                    </p:anim>
                                    <p:anim calcmode="lin" valueType="num">
                                      <p:cBhvr additive="base">
                                        <p:cTn id="16" dur="500" fill="hold"/>
                                        <p:tgtEl>
                                          <p:spTgt spid="3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anim calcmode="lin" valueType="num">
                                      <p:cBhvr additive="base">
                                        <p:cTn id="19" dur="500" fill="hold"/>
                                        <p:tgtEl>
                                          <p:spTgt spid="40"/>
                                        </p:tgtEl>
                                        <p:attrNameLst>
                                          <p:attrName>ppt_x</p:attrName>
                                        </p:attrNameLst>
                                      </p:cBhvr>
                                      <p:tavLst>
                                        <p:tav tm="0">
                                          <p:val>
                                            <p:strVal val="#ppt_x"/>
                                          </p:val>
                                        </p:tav>
                                        <p:tav tm="100000">
                                          <p:val>
                                            <p:strVal val="#ppt_x"/>
                                          </p:val>
                                        </p:tav>
                                      </p:tavLst>
                                    </p:anim>
                                    <p:anim calcmode="lin" valueType="num">
                                      <p:cBhvr additive="base">
                                        <p:cTn id="20" dur="500" fill="hold"/>
                                        <p:tgtEl>
                                          <p:spTgt spid="40"/>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3"/>
                                        </p:tgtEl>
                                        <p:attrNameLst>
                                          <p:attrName>style.visibility</p:attrName>
                                        </p:attrNameLst>
                                      </p:cBhvr>
                                      <p:to>
                                        <p:strVal val="visible"/>
                                      </p:to>
                                    </p:set>
                                    <p:anim calcmode="lin" valueType="num">
                                      <p:cBhvr additive="base">
                                        <p:cTn id="23" dur="500" fill="hold"/>
                                        <p:tgtEl>
                                          <p:spTgt spid="43"/>
                                        </p:tgtEl>
                                        <p:attrNameLst>
                                          <p:attrName>ppt_x</p:attrName>
                                        </p:attrNameLst>
                                      </p:cBhvr>
                                      <p:tavLst>
                                        <p:tav tm="0">
                                          <p:val>
                                            <p:strVal val="#ppt_x"/>
                                          </p:val>
                                        </p:tav>
                                        <p:tav tm="100000">
                                          <p:val>
                                            <p:strVal val="#ppt_x"/>
                                          </p:val>
                                        </p:tav>
                                      </p:tavLst>
                                    </p:anim>
                                    <p:anim calcmode="lin" valueType="num">
                                      <p:cBhvr additive="base">
                                        <p:cTn id="24" dur="500" fill="hold"/>
                                        <p:tgtEl>
                                          <p:spTgt spid="43"/>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ppt_x"/>
                                          </p:val>
                                        </p:tav>
                                        <p:tav tm="100000">
                                          <p:val>
                                            <p:strVal val="#ppt_x"/>
                                          </p:val>
                                        </p:tav>
                                      </p:tavLst>
                                    </p:anim>
                                    <p:anim calcmode="lin" valueType="num">
                                      <p:cBhvr additive="base">
                                        <p:cTn id="2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9050" y="-48835"/>
            <a:ext cx="12230100" cy="8153400"/>
          </a:xfrm>
          <a:prstGeom prst="rect">
            <a:avLst/>
          </a:prstGeom>
        </p:spPr>
      </p:pic>
      <p:sp>
        <p:nvSpPr>
          <p:cNvPr id="11" name="矩形 10"/>
          <p:cNvSpPr/>
          <p:nvPr/>
        </p:nvSpPr>
        <p:spPr>
          <a:xfrm>
            <a:off x="5214938" y="670560"/>
            <a:ext cx="6977062" cy="3190240"/>
          </a:xfrm>
          <a:prstGeom prst="rect">
            <a:avLst/>
          </a:prstGeom>
          <a:solidFill>
            <a:srgbClr val="FF95C8">
              <a:alpha val="4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文本框 11"/>
          <p:cNvSpPr txBox="1"/>
          <p:nvPr/>
        </p:nvSpPr>
        <p:spPr>
          <a:xfrm>
            <a:off x="9089345" y="2651124"/>
            <a:ext cx="2190044" cy="368300"/>
          </a:xfrm>
          <a:prstGeom prst="rect">
            <a:avLst/>
          </a:prstGeom>
          <a:noFill/>
        </p:spPr>
        <p:txBody>
          <a:bodyPr vert="horz" wrap="square" rtlCol="0">
            <a:spAutoFit/>
          </a:bodyPr>
          <a:lstStyle/>
          <a:p>
            <a:r>
              <a:rPr lang="zh-CN" altLang="en-US" b="1" spc="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汇报人：刘朋</a:t>
            </a:r>
            <a:endParaRPr lang="en-US" altLang="zh-CN" b="1" spc="600"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矩形 12"/>
          <p:cNvSpPr/>
          <p:nvPr/>
        </p:nvSpPr>
        <p:spPr>
          <a:xfrm>
            <a:off x="9108017" y="947440"/>
            <a:ext cx="3274483" cy="2431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614487" y="3159564"/>
            <a:ext cx="10366904" cy="21473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427341" y="1439802"/>
            <a:ext cx="4794901" cy="1219835"/>
          </a:xfrm>
          <a:prstGeom prst="rect">
            <a:avLst/>
          </a:prstGeom>
        </p:spPr>
        <p:txBody>
          <a:bodyPr wrap="square">
            <a:spAutoFit/>
          </a:bodyPr>
          <a:lstStyle/>
          <a:p>
            <a:pPr algn="r" fontAlgn="auto">
              <a:lnSpc>
                <a:spcPts val="4400"/>
              </a:lnSpc>
              <a:spcBef>
                <a:spcPts val="0"/>
              </a:spcBef>
              <a:spcAft>
                <a:spcPts val="0"/>
              </a:spcAft>
            </a:pPr>
            <a:r>
              <a:rPr lang="en-US" altLang="zh-CN" sz="4400" b="1" spc="600" dirty="0">
                <a:solidFill>
                  <a:schemeClr val="bg1"/>
                </a:solidFill>
                <a:effectLst>
                  <a:outerShdw blurRad="38100" dist="38100" dir="2700000" algn="tl">
                    <a:srgbClr val="000000">
                      <a:alpha val="43137"/>
                    </a:srgbClr>
                  </a:outerShdw>
                </a:effectLst>
                <a:latin typeface="站酷快乐体2016修订版" panose="02010600030101010101" pitchFamily="2" charset="-122"/>
                <a:ea typeface="站酷快乐体2016修订版" panose="02010600030101010101" pitchFamily="2" charset="-122"/>
              </a:rPr>
              <a:t>THANK YOU</a:t>
            </a:r>
            <a:endParaRPr lang="en-US" altLang="zh-CN" sz="4400" b="1" spc="600" dirty="0">
              <a:solidFill>
                <a:schemeClr val="bg1"/>
              </a:solidFill>
              <a:effectLst>
                <a:outerShdw blurRad="38100" dist="38100" dir="2700000" algn="tl">
                  <a:srgbClr val="000000">
                    <a:alpha val="43137"/>
                  </a:srgbClr>
                </a:outerShdw>
              </a:effectLst>
              <a:latin typeface="站酷快乐体2016修订版" panose="02010600030101010101" pitchFamily="2" charset="-122"/>
              <a:ea typeface="站酷快乐体2016修订版" panose="02010600030101010101" pitchFamily="2" charset="-122"/>
            </a:endParaRPr>
          </a:p>
          <a:p>
            <a:pPr algn="r" fontAlgn="auto">
              <a:lnSpc>
                <a:spcPts val="4400"/>
              </a:lnSpc>
              <a:spcBef>
                <a:spcPts val="0"/>
              </a:spcBef>
              <a:spcAft>
                <a:spcPts val="0"/>
              </a:spcAft>
            </a:pPr>
            <a:endParaRPr lang="en-US" altLang="zh-CN" sz="2800" b="1" spc="600" dirty="0">
              <a:solidFill>
                <a:schemeClr val="bg1"/>
              </a:solidFill>
              <a:effectLst>
                <a:outerShdw blurRad="38100" dist="38100" dir="2700000" algn="tl">
                  <a:srgbClr val="000000">
                    <a:alpha val="43137"/>
                  </a:srgbClr>
                </a:outerShdw>
              </a:effectLst>
              <a:latin typeface="站酷快乐体2016修订版" panose="02010600030101010101" pitchFamily="2" charset="-122"/>
              <a:ea typeface="站酷快乐体2016修订版" panose="02010600030101010101" pitchFamily="2" charset="-122"/>
            </a:endParaRP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9230" y="6019058"/>
            <a:ext cx="2149612" cy="712294"/>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ppt_x"/>
                                          </p:val>
                                        </p:tav>
                                        <p:tav tm="100000">
                                          <p:val>
                                            <p:strVal val="#ppt_x"/>
                                          </p:val>
                                        </p:tav>
                                      </p:tavLst>
                                    </p:anim>
                                    <p:anim calcmode="lin" valueType="num">
                                      <p:cBhvr additive="base">
                                        <p:cTn id="20" dur="500" fill="hold"/>
                                        <p:tgtEl>
                                          <p:spTgt spid="15"/>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p:bldP spid="13" grpId="0" animBg="1"/>
      <p:bldP spid="14" grpId="0" animBg="1"/>
      <p:bldP spid="15"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a:spLocks noChangeAspect="1"/>
          </p:cNvSpPr>
          <p:nvPr/>
        </p:nvSpPr>
        <p:spPr>
          <a:xfrm>
            <a:off x="0" y="0"/>
            <a:ext cx="12192000" cy="6858000"/>
          </a:xfrm>
          <a:prstGeom prst="rect">
            <a:avLst/>
          </a:prstGeom>
          <a:blipFill dpi="0" rotWithShape="1">
            <a:blip r:embed="rId1"/>
            <a:srcRect/>
            <a:stretch>
              <a:fillRect b="-18611"/>
            </a:stretch>
          </a:blipFill>
          <a:ln w="12700" cap="flat" cmpd="sng" algn="ctr">
            <a:noFill/>
            <a:prstDash val="solid"/>
            <a:miter lim="800000"/>
          </a:ln>
          <a:effectLst/>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p>
        </p:txBody>
      </p:sp>
      <p:sp>
        <p:nvSpPr>
          <p:cNvPr id="4" name="矩形 3"/>
          <p:cNvSpPr/>
          <p:nvPr/>
        </p:nvSpPr>
        <p:spPr>
          <a:xfrm>
            <a:off x="5826389" y="2967335"/>
            <a:ext cx="4827095" cy="922020"/>
          </a:xfrm>
          <a:prstGeom prst="rect">
            <a:avLst/>
          </a:prstGeom>
        </p:spPr>
        <p:txBody>
          <a:bodyPr vert="horz" wrap="square">
            <a:spAutoFit/>
          </a:bodyPr>
          <a:lstStyle/>
          <a:p>
            <a:pPr algn="l" fontAlgn="auto">
              <a:spcBef>
                <a:spcPts val="0"/>
              </a:spcBef>
              <a:spcAft>
                <a:spcPts val="0"/>
              </a:spcAft>
            </a:pPr>
            <a:r>
              <a:rPr lang="zh-CN" altLang="en-US" sz="5400" b="1"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rPr>
              <a:t>前期准备</a:t>
            </a:r>
            <a:endParaRPr lang="zh-CN" altLang="en-US" sz="5400" b="1"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nvGrpSpPr>
          <p:cNvPr id="6" name="组合 5"/>
          <p:cNvGrpSpPr/>
          <p:nvPr/>
        </p:nvGrpSpPr>
        <p:grpSpPr>
          <a:xfrm>
            <a:off x="1512354" y="1421144"/>
            <a:ext cx="3800370" cy="3800370"/>
            <a:chOff x="1512354" y="1421144"/>
            <a:chExt cx="3800370" cy="3800370"/>
          </a:xfrm>
        </p:grpSpPr>
        <p:sp>
          <p:nvSpPr>
            <p:cNvPr id="3" name="菱形 2"/>
            <p:cNvSpPr/>
            <p:nvPr/>
          </p:nvSpPr>
          <p:spPr>
            <a:xfrm>
              <a:off x="1828040" y="1736830"/>
              <a:ext cx="3168998" cy="3168998"/>
            </a:xfrm>
            <a:prstGeom prst="diamond">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b="1" dirty="0">
                  <a:solidFill>
                    <a:schemeClr val="tx1"/>
                  </a:solidFill>
                  <a:latin typeface="Agency FB" panose="020B0503020202020204" pitchFamily="34" charset="0"/>
                </a:rPr>
                <a:t>01</a:t>
              </a:r>
              <a:endParaRPr lang="zh-CN" altLang="en-US" sz="8000" b="1" dirty="0">
                <a:solidFill>
                  <a:schemeClr val="tx1"/>
                </a:solidFill>
                <a:latin typeface="Agency FB" panose="020B0503020202020204" pitchFamily="34" charset="0"/>
              </a:endParaRPr>
            </a:p>
          </p:txBody>
        </p:sp>
        <p:sp>
          <p:nvSpPr>
            <p:cNvPr id="5" name="菱形 4"/>
            <p:cNvSpPr/>
            <p:nvPr/>
          </p:nvSpPr>
          <p:spPr>
            <a:xfrm>
              <a:off x="1512354" y="1421144"/>
              <a:ext cx="3800370" cy="3800370"/>
            </a:xfrm>
            <a:prstGeom prst="diamond">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8000" b="1" dirty="0">
                <a:solidFill>
                  <a:schemeClr val="tx1"/>
                </a:solidFill>
                <a:latin typeface="Agency FB" panose="020B0503020202020204" pitchFamily="34" charset="0"/>
              </a:endParaRPr>
            </a:p>
          </p:txBody>
        </p:sp>
      </p:grpSp>
    </p:spTree>
  </p:cSld>
  <p:clrMapOvr>
    <a:masterClrMapping/>
  </p:clrMapOvr>
  <mc:AlternateContent xmlns:mc="http://schemas.openxmlformats.org/markup-compatibility/2006">
    <mc:Choice xmlns:p14="http://schemas.microsoft.com/office/powerpoint/2010/main" Requires="p14">
      <p:transition spd="slow" p14:dur="1750" advClick="0" advTm="3000">
        <p:push dir="u"/>
      </p:transition>
    </mc:Choice>
    <mc:Fallback>
      <p:transition spd="slow" advClick="0" advTm="3000">
        <p:push dir="u"/>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2" name="图片 31"/>
          <p:cNvPicPr>
            <a:picLocks noChangeAspect="1"/>
          </p:cNvPicPr>
          <p:nvPr/>
        </p:nvPicPr>
        <p:blipFill>
          <a:blip r:embed="rId1">
            <a:extLst>
              <a:ext uri="{BEBA8EAE-BF5A-486C-A8C5-ECC9F3942E4B}">
                <a14:imgProps xmlns:a14="http://schemas.microsoft.com/office/drawing/2010/main">
                  <a14:imgLayer r:embed="rId2">
                    <a14:imgEffect>
                      <a14:brightnessContrast bright="20000"/>
                    </a14:imgEffect>
                  </a14:imgLayer>
                </a14:imgProps>
              </a:ext>
              <a:ext uri="{28A0092B-C50C-407E-A947-70E740481C1C}">
                <a14:useLocalDpi xmlns:a14="http://schemas.microsoft.com/office/drawing/2010/main" val="0"/>
              </a:ext>
            </a:extLst>
          </a:blip>
          <a:stretch>
            <a:fillRect/>
          </a:stretch>
        </p:blipFill>
        <p:spPr>
          <a:xfrm>
            <a:off x="0" y="-786063"/>
            <a:ext cx="12230243" cy="4851329"/>
          </a:xfrm>
          <a:prstGeom prst="rect">
            <a:avLst/>
          </a:prstGeom>
        </p:spPr>
      </p:pic>
      <p:grpSp>
        <p:nvGrpSpPr>
          <p:cNvPr id="2" name="组合 1"/>
          <p:cNvGrpSpPr/>
          <p:nvPr/>
        </p:nvGrpSpPr>
        <p:grpSpPr>
          <a:xfrm>
            <a:off x="406400" y="242891"/>
            <a:ext cx="4319098" cy="646331"/>
            <a:chOff x="406400" y="242891"/>
            <a:chExt cx="4319098" cy="646331"/>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矩形 5"/>
            <p:cNvSpPr/>
            <p:nvPr/>
          </p:nvSpPr>
          <p:spPr>
            <a:xfrm>
              <a:off x="1741716" y="242891"/>
              <a:ext cx="2983782" cy="646331"/>
            </a:xfrm>
            <a:prstGeom prst="rect">
              <a:avLst/>
            </a:prstGeom>
          </p:spPr>
          <p:txBody>
            <a:bodyPr vert="horz" wrap="square">
              <a:spAutoFit/>
            </a:bodyPr>
            <a:lstStyle/>
            <a:p>
              <a:pPr algn="l" fontAlgn="auto">
                <a:spcBef>
                  <a:spcPts val="0"/>
                </a:spcBef>
                <a:spcAft>
                  <a:spcPts val="0"/>
                </a:spcAft>
              </a:pPr>
              <a:endParaRPr lang="en-US" altLang="zh-CN" sz="3600" b="1" dirty="0">
                <a:solidFill>
                  <a:schemeClr val="bg1"/>
                </a:solidFill>
                <a:effectLst>
                  <a:outerShdw blurRad="38100" dist="38100" dir="2700000" algn="tl">
                    <a:srgbClr val="000000">
                      <a:alpha val="43137"/>
                    </a:srgbClr>
                  </a:outerShdw>
                </a:effectLst>
                <a:latin typeface="Impact" panose="020B0806030902050204" pitchFamily="34" charset="0"/>
                <a:ea typeface="微软雅黑" panose="020B0503020204020204" pitchFamily="34" charset="-122"/>
                <a:cs typeface="Gisha" panose="020B0502040204020203" pitchFamily="34" charset="-79"/>
              </a:endParaRPr>
            </a:p>
          </p:txBody>
        </p:sp>
      </p:grpSp>
      <p:grpSp>
        <p:nvGrpSpPr>
          <p:cNvPr id="7" name="组合 6"/>
          <p:cNvGrpSpPr/>
          <p:nvPr/>
        </p:nvGrpSpPr>
        <p:grpSpPr>
          <a:xfrm>
            <a:off x="4205547" y="3293971"/>
            <a:ext cx="3437990" cy="3110302"/>
            <a:chOff x="1418216" y="1795330"/>
            <a:chExt cx="3437990" cy="3110302"/>
          </a:xfrm>
          <a:effectLst>
            <a:outerShdw blurRad="50800" dist="38100" dir="2700000" algn="tl" rotWithShape="0">
              <a:prstClr val="black">
                <a:alpha val="40000"/>
              </a:prstClr>
            </a:outerShdw>
          </a:effectLst>
        </p:grpSpPr>
        <p:grpSp>
          <p:nvGrpSpPr>
            <p:cNvPr id="8" name="组合 7"/>
            <p:cNvGrpSpPr/>
            <p:nvPr/>
          </p:nvGrpSpPr>
          <p:grpSpPr>
            <a:xfrm>
              <a:off x="1779374" y="2100647"/>
              <a:ext cx="3076832" cy="2804985"/>
              <a:chOff x="1779374" y="1989438"/>
              <a:chExt cx="3126258" cy="3422822"/>
            </a:xfrm>
          </p:grpSpPr>
          <p:grpSp>
            <p:nvGrpSpPr>
              <p:cNvPr id="11" name="组合 10"/>
              <p:cNvGrpSpPr/>
              <p:nvPr/>
            </p:nvGrpSpPr>
            <p:grpSpPr>
              <a:xfrm>
                <a:off x="1779374" y="1989438"/>
                <a:ext cx="3126258" cy="3422822"/>
                <a:chOff x="1779374" y="1989438"/>
                <a:chExt cx="3126258" cy="3422822"/>
              </a:xfrm>
            </p:grpSpPr>
            <p:sp>
              <p:nvSpPr>
                <p:cNvPr id="13" name="矩形 12"/>
                <p:cNvSpPr/>
                <p:nvPr/>
              </p:nvSpPr>
              <p:spPr>
                <a:xfrm>
                  <a:off x="1779374" y="1989439"/>
                  <a:ext cx="3126258" cy="342282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14" name="等腰三角形 13"/>
                <p:cNvSpPr/>
                <p:nvPr/>
              </p:nvSpPr>
              <p:spPr>
                <a:xfrm flipH="1" flipV="1">
                  <a:off x="4300150" y="1989438"/>
                  <a:ext cx="605481" cy="70433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grpSp>
          <p:sp>
            <p:nvSpPr>
              <p:cNvPr id="12" name="矩形 11"/>
              <p:cNvSpPr/>
              <p:nvPr/>
            </p:nvSpPr>
            <p:spPr>
              <a:xfrm>
                <a:off x="1779374" y="5140411"/>
                <a:ext cx="3126257" cy="271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grpSp>
        <p:sp>
          <p:nvSpPr>
            <p:cNvPr id="9" name="Title 20"/>
            <p:cNvSpPr txBox="1"/>
            <p:nvPr/>
          </p:nvSpPr>
          <p:spPr>
            <a:xfrm>
              <a:off x="2014334" y="2922968"/>
              <a:ext cx="2672080" cy="368935"/>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查阅相关论文的研究点</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0" name="矩形 9"/>
            <p:cNvSpPr/>
            <p:nvPr/>
          </p:nvSpPr>
          <p:spPr>
            <a:xfrm>
              <a:off x="1418216" y="1795330"/>
              <a:ext cx="1945623" cy="9199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6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工作二</a:t>
              </a:r>
              <a:r>
                <a:rPr lang="en-US" altLang="zh-CN" sz="2000" b="1" spc="6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:paper</a:t>
              </a:r>
              <a:endParaRPr lang="en-US" altLang="zh-CN" sz="2000" b="1" spc="6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15" name="组合 14"/>
          <p:cNvGrpSpPr/>
          <p:nvPr/>
        </p:nvGrpSpPr>
        <p:grpSpPr>
          <a:xfrm>
            <a:off x="406400" y="3293971"/>
            <a:ext cx="3437990" cy="3110302"/>
            <a:chOff x="1418216" y="1795330"/>
            <a:chExt cx="3437990" cy="3110302"/>
          </a:xfrm>
          <a:effectLst>
            <a:outerShdw blurRad="50800" dist="38100" dir="2700000" algn="tl" rotWithShape="0">
              <a:prstClr val="black">
                <a:alpha val="40000"/>
              </a:prstClr>
            </a:outerShdw>
          </a:effectLst>
        </p:grpSpPr>
        <p:grpSp>
          <p:nvGrpSpPr>
            <p:cNvPr id="16" name="组合 15"/>
            <p:cNvGrpSpPr/>
            <p:nvPr/>
          </p:nvGrpSpPr>
          <p:grpSpPr>
            <a:xfrm>
              <a:off x="1779374" y="2100647"/>
              <a:ext cx="3076832" cy="2804985"/>
              <a:chOff x="1779374" y="1989438"/>
              <a:chExt cx="3126258" cy="3422822"/>
            </a:xfrm>
          </p:grpSpPr>
          <p:grpSp>
            <p:nvGrpSpPr>
              <p:cNvPr id="19" name="组合 18"/>
              <p:cNvGrpSpPr/>
              <p:nvPr/>
            </p:nvGrpSpPr>
            <p:grpSpPr>
              <a:xfrm>
                <a:off x="1779374" y="1989438"/>
                <a:ext cx="3126258" cy="3422822"/>
                <a:chOff x="1779374" y="1989438"/>
                <a:chExt cx="3126258" cy="3422822"/>
              </a:xfrm>
            </p:grpSpPr>
            <p:sp>
              <p:nvSpPr>
                <p:cNvPr id="21" name="矩形 20"/>
                <p:cNvSpPr/>
                <p:nvPr/>
              </p:nvSpPr>
              <p:spPr>
                <a:xfrm>
                  <a:off x="1779374" y="1989439"/>
                  <a:ext cx="3126258" cy="342282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22" name="等腰三角形 21"/>
                <p:cNvSpPr/>
                <p:nvPr/>
              </p:nvSpPr>
              <p:spPr>
                <a:xfrm flipH="1" flipV="1">
                  <a:off x="4300150" y="1989438"/>
                  <a:ext cx="605481" cy="70433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grpSp>
          <p:sp>
            <p:nvSpPr>
              <p:cNvPr id="20" name="矩形 19"/>
              <p:cNvSpPr/>
              <p:nvPr/>
            </p:nvSpPr>
            <p:spPr>
              <a:xfrm>
                <a:off x="1779374" y="5140411"/>
                <a:ext cx="3126257" cy="271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grpSp>
        <p:sp>
          <p:nvSpPr>
            <p:cNvPr id="17" name="Title 20"/>
            <p:cNvSpPr txBox="1"/>
            <p:nvPr/>
          </p:nvSpPr>
          <p:spPr>
            <a:xfrm>
              <a:off x="2014334" y="2922968"/>
              <a:ext cx="2672080" cy="147701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使用</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python</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学习</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opencv</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tensorflow</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keras</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baiduAPI</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实现人脸检测、人脸识别、声音检测</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18" name="矩形 17"/>
            <p:cNvSpPr/>
            <p:nvPr/>
          </p:nvSpPr>
          <p:spPr>
            <a:xfrm>
              <a:off x="1418216" y="1795330"/>
              <a:ext cx="1945623" cy="9199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6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工作一：</a:t>
              </a:r>
              <a:r>
                <a:rPr lang="en-US" altLang="zh-CN" sz="2000" b="1" spc="6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AI</a:t>
              </a:r>
              <a:endParaRPr lang="en-US" altLang="zh-CN" sz="2000" b="1" spc="6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grpSp>
        <p:nvGrpSpPr>
          <p:cNvPr id="23" name="组合 22"/>
          <p:cNvGrpSpPr/>
          <p:nvPr/>
        </p:nvGrpSpPr>
        <p:grpSpPr>
          <a:xfrm>
            <a:off x="7945004" y="3293971"/>
            <a:ext cx="3437990" cy="3110302"/>
            <a:chOff x="1418216" y="1795330"/>
            <a:chExt cx="3437990" cy="3110302"/>
          </a:xfrm>
          <a:effectLst>
            <a:outerShdw blurRad="50800" dist="38100" dir="2700000" algn="tl" rotWithShape="0">
              <a:prstClr val="black">
                <a:alpha val="40000"/>
              </a:prstClr>
            </a:outerShdw>
          </a:effectLst>
        </p:grpSpPr>
        <p:grpSp>
          <p:nvGrpSpPr>
            <p:cNvPr id="24" name="组合 23"/>
            <p:cNvGrpSpPr/>
            <p:nvPr/>
          </p:nvGrpSpPr>
          <p:grpSpPr>
            <a:xfrm>
              <a:off x="1779374" y="2100647"/>
              <a:ext cx="3076832" cy="2804985"/>
              <a:chOff x="1779374" y="1989438"/>
              <a:chExt cx="3126258" cy="3422822"/>
            </a:xfrm>
          </p:grpSpPr>
          <p:grpSp>
            <p:nvGrpSpPr>
              <p:cNvPr id="27" name="组合 26"/>
              <p:cNvGrpSpPr/>
              <p:nvPr/>
            </p:nvGrpSpPr>
            <p:grpSpPr>
              <a:xfrm>
                <a:off x="1779374" y="1989438"/>
                <a:ext cx="3126258" cy="3422822"/>
                <a:chOff x="1779374" y="1989438"/>
                <a:chExt cx="3126258" cy="3422822"/>
              </a:xfrm>
            </p:grpSpPr>
            <p:sp>
              <p:nvSpPr>
                <p:cNvPr id="29" name="矩形 28"/>
                <p:cNvSpPr/>
                <p:nvPr/>
              </p:nvSpPr>
              <p:spPr>
                <a:xfrm>
                  <a:off x="1779374" y="1989439"/>
                  <a:ext cx="3126258" cy="3422821"/>
                </a:xfrm>
                <a:prstGeom prst="rect">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sp>
              <p:nvSpPr>
                <p:cNvPr id="30" name="等腰三角形 29"/>
                <p:cNvSpPr/>
                <p:nvPr/>
              </p:nvSpPr>
              <p:spPr>
                <a:xfrm flipH="1" flipV="1">
                  <a:off x="4300150" y="1989438"/>
                  <a:ext cx="605481" cy="704335"/>
                </a:xfrm>
                <a:prstGeom prst="triangle">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grpSp>
          <p:sp>
            <p:nvSpPr>
              <p:cNvPr id="28" name="矩形 27"/>
              <p:cNvSpPr/>
              <p:nvPr/>
            </p:nvSpPr>
            <p:spPr>
              <a:xfrm>
                <a:off x="1779374" y="5140411"/>
                <a:ext cx="3126257" cy="2718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effectLst>
                    <a:outerShdw blurRad="38100" dist="38100" dir="2700000" algn="tl">
                      <a:srgbClr val="000000">
                        <a:alpha val="43137"/>
                      </a:srgbClr>
                    </a:outerShdw>
                  </a:effectLst>
                </a:endParaRPr>
              </a:p>
            </p:txBody>
          </p:sp>
        </p:grpSp>
        <p:sp>
          <p:nvSpPr>
            <p:cNvPr id="25" name="Title 20"/>
            <p:cNvSpPr txBox="1"/>
            <p:nvPr/>
          </p:nvSpPr>
          <p:spPr>
            <a:xfrm>
              <a:off x="2014334" y="2922968"/>
              <a:ext cx="2672080" cy="738505"/>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学习将</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PC</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端</a:t>
              </a:r>
              <a:r>
                <a:rPr lang="en-US" altLang="zh-CN"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function</a:t>
              </a:r>
              <a:r>
                <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向智能终端设备移植的知识</a:t>
              </a:r>
              <a:endParaRPr lang="zh-CN" altLang="en-US" sz="16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endParaRPr>
            </a:p>
          </p:txBody>
        </p:sp>
        <p:sp>
          <p:nvSpPr>
            <p:cNvPr id="26" name="矩形 25"/>
            <p:cNvSpPr/>
            <p:nvPr/>
          </p:nvSpPr>
          <p:spPr>
            <a:xfrm>
              <a:off x="1418216" y="1795330"/>
              <a:ext cx="1945623" cy="9199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spc="6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工作三</a:t>
              </a:r>
              <a:r>
                <a:rPr lang="en-US" altLang="zh-CN" sz="2000" b="1" spc="6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:IOT</a:t>
              </a:r>
              <a:endParaRPr lang="en-US" altLang="zh-CN" sz="2000" b="1" spc="600" dirty="0">
                <a:solidFill>
                  <a:schemeClr val="tx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175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additive="base">
                                        <p:cTn id="15" dur="500" fill="hold"/>
                                        <p:tgtEl>
                                          <p:spTgt spid="23"/>
                                        </p:tgtEl>
                                        <p:attrNameLst>
                                          <p:attrName>ppt_x</p:attrName>
                                        </p:attrNameLst>
                                      </p:cBhvr>
                                      <p:tavLst>
                                        <p:tav tm="0">
                                          <p:val>
                                            <p:strVal val="#ppt_x"/>
                                          </p:val>
                                        </p:tav>
                                        <p:tav tm="100000">
                                          <p:val>
                                            <p:strVal val="#ppt_x"/>
                                          </p:val>
                                        </p:tav>
                                      </p:tavLst>
                                    </p:anim>
                                    <p:anim calcmode="lin" valueType="num">
                                      <p:cBhvr additive="base">
                                        <p:cTn id="16" dur="500" fill="hold"/>
                                        <p:tgtEl>
                                          <p:spTgt spid="23"/>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
                                        </p:tgtEl>
                                        <p:attrNameLst>
                                          <p:attrName>style.visibility</p:attrName>
                                        </p:attrNameLst>
                                      </p:cBhvr>
                                      <p:to>
                                        <p:strVal val="visible"/>
                                      </p:to>
                                    </p:set>
                                    <p:anim calcmode="lin" valueType="num">
                                      <p:cBhvr additive="base">
                                        <p:cTn id="19" dur="500" fill="hold"/>
                                        <p:tgtEl>
                                          <p:spTgt spid="2"/>
                                        </p:tgtEl>
                                        <p:attrNameLst>
                                          <p:attrName>ppt_x</p:attrName>
                                        </p:attrNameLst>
                                      </p:cBhvr>
                                      <p:tavLst>
                                        <p:tav tm="0">
                                          <p:val>
                                            <p:strVal val="#ppt_x"/>
                                          </p:val>
                                        </p:tav>
                                        <p:tav tm="100000">
                                          <p:val>
                                            <p:strVal val="#ppt_x"/>
                                          </p:val>
                                        </p:tav>
                                      </p:tavLst>
                                    </p:anim>
                                    <p:anim calcmode="lin" valueType="num">
                                      <p:cBhvr additive="base">
                                        <p:cTn id="2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r="25625"/>
          <a:stretch>
            <a:fillRect/>
          </a:stretch>
        </p:blipFill>
        <p:spPr>
          <a:xfrm>
            <a:off x="-95236" y="-792754"/>
            <a:ext cx="12792908" cy="8075870"/>
          </a:xfrm>
          <a:prstGeom prst="rect">
            <a:avLst/>
          </a:prstGeom>
        </p:spPr>
      </p:pic>
      <p:sp>
        <p:nvSpPr>
          <p:cNvPr id="22" name="矩形 21"/>
          <p:cNvSpPr/>
          <p:nvPr/>
        </p:nvSpPr>
        <p:spPr>
          <a:xfrm>
            <a:off x="-535082" y="-450468"/>
            <a:ext cx="12792907" cy="7645418"/>
          </a:xfrm>
          <a:prstGeom prst="rect">
            <a:avLst/>
          </a:prstGeom>
          <a:solidFill>
            <a:srgbClr val="9087D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37" name="组合 36"/>
          <p:cNvGrpSpPr/>
          <p:nvPr/>
        </p:nvGrpSpPr>
        <p:grpSpPr>
          <a:xfrm>
            <a:off x="4728489" y="3696929"/>
            <a:ext cx="7463511" cy="3161071"/>
            <a:chOff x="2975429" y="1968287"/>
            <a:chExt cx="8545059" cy="4153852"/>
          </a:xfrm>
          <a:effectLst>
            <a:outerShdw blurRad="50800" dist="38100" dir="2700000" algn="tl" rotWithShape="0">
              <a:prstClr val="black">
                <a:alpha val="40000"/>
              </a:prstClr>
            </a:outerShdw>
          </a:effectLst>
        </p:grpSpPr>
        <p:sp>
          <p:nvSpPr>
            <p:cNvPr id="31" name="íṣ1ïḋè"/>
            <p:cNvSpPr/>
            <p:nvPr/>
          </p:nvSpPr>
          <p:spPr>
            <a:xfrm>
              <a:off x="6398975" y="1968287"/>
              <a:ext cx="5121513" cy="4153852"/>
            </a:xfrm>
            <a:custGeom>
              <a:avLst/>
              <a:gdLst>
                <a:gd name="connsiteX0" fmla="*/ 10536452 w 18269244"/>
                <a:gd name="connsiteY0" fmla="*/ 0 h 14817440"/>
                <a:gd name="connsiteX1" fmla="*/ 12313612 w 18269244"/>
                <a:gd name="connsiteY1" fmla="*/ 888174 h 14817440"/>
                <a:gd name="connsiteX2" fmla="*/ 12563364 w 18269244"/>
                <a:gd name="connsiteY2" fmla="*/ 1253404 h 14817440"/>
                <a:gd name="connsiteX3" fmla="*/ 12632468 w 18269244"/>
                <a:gd name="connsiteY3" fmla="*/ 1363551 h 14817440"/>
                <a:gd name="connsiteX4" fmla="*/ 18269244 w 18269244"/>
                <a:gd name="connsiteY4" fmla="*/ 10348462 h 14817440"/>
                <a:gd name="connsiteX5" fmla="*/ 18269244 w 18269244"/>
                <a:gd name="connsiteY5" fmla="*/ 14817440 h 14817440"/>
                <a:gd name="connsiteX6" fmla="*/ 0 w 18269244"/>
                <a:gd name="connsiteY6" fmla="*/ 14817440 h 14817440"/>
                <a:gd name="connsiteX7" fmla="*/ 8440436 w 18269244"/>
                <a:gd name="connsiteY7" fmla="*/ 1363551 h 14817440"/>
                <a:gd name="connsiteX8" fmla="*/ 8509540 w 18269244"/>
                <a:gd name="connsiteY8" fmla="*/ 1253404 h 14817440"/>
                <a:gd name="connsiteX9" fmla="*/ 8759292 w 18269244"/>
                <a:gd name="connsiteY9" fmla="*/ 888174 h 14817440"/>
                <a:gd name="connsiteX10" fmla="*/ 10536452 w 18269244"/>
                <a:gd name="connsiteY10" fmla="*/ 0 h 148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9244" h="14817440">
                  <a:moveTo>
                    <a:pt x="10536452" y="0"/>
                  </a:moveTo>
                  <a:cubicBezTo>
                    <a:pt x="11230480" y="0"/>
                    <a:pt x="11858800" y="339415"/>
                    <a:pt x="12313612" y="888174"/>
                  </a:cubicBezTo>
                  <a:lnTo>
                    <a:pt x="12563364" y="1253404"/>
                  </a:lnTo>
                  <a:lnTo>
                    <a:pt x="12632468" y="1363551"/>
                  </a:lnTo>
                  <a:lnTo>
                    <a:pt x="18269244" y="10348462"/>
                  </a:lnTo>
                  <a:lnTo>
                    <a:pt x="18269244" y="14817440"/>
                  </a:lnTo>
                  <a:lnTo>
                    <a:pt x="0" y="14817440"/>
                  </a:lnTo>
                  <a:lnTo>
                    <a:pt x="8440436" y="1363551"/>
                  </a:lnTo>
                  <a:lnTo>
                    <a:pt x="8509540" y="1253404"/>
                  </a:lnTo>
                  <a:lnTo>
                    <a:pt x="8759292" y="888174"/>
                  </a:lnTo>
                  <a:cubicBezTo>
                    <a:pt x="9214108" y="339415"/>
                    <a:pt x="9842428" y="0"/>
                    <a:pt x="1053645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32" name="isļíďè"/>
            <p:cNvSpPr/>
            <p:nvPr/>
          </p:nvSpPr>
          <p:spPr>
            <a:xfrm>
              <a:off x="4634106" y="2660628"/>
              <a:ext cx="4922363" cy="3461167"/>
            </a:xfrm>
            <a:custGeom>
              <a:avLst/>
              <a:gdLst>
                <a:gd name="connsiteX0" fmla="*/ 1916723 w 3833446"/>
                <a:gd name="connsiteY0" fmla="*/ 0 h 2234041"/>
                <a:gd name="connsiteX1" fmla="*/ 2240012 w 3833446"/>
                <a:gd name="connsiteY1" fmla="*/ 133911 h 2234041"/>
                <a:gd name="connsiteX2" fmla="*/ 2285446 w 3833446"/>
                <a:gd name="connsiteY2" fmla="*/ 188977 h 2234041"/>
                <a:gd name="connsiteX3" fmla="*/ 2298017 w 3833446"/>
                <a:gd name="connsiteY3" fmla="*/ 205584 h 2234041"/>
                <a:gd name="connsiteX4" fmla="*/ 3833446 w 3833446"/>
                <a:gd name="connsiteY4" fmla="*/ 2234041 h 2234041"/>
                <a:gd name="connsiteX5" fmla="*/ 0 w 3833446"/>
                <a:gd name="connsiteY5" fmla="*/ 2234041 h 2234041"/>
                <a:gd name="connsiteX6" fmla="*/ 1535429 w 3833446"/>
                <a:gd name="connsiteY6" fmla="*/ 205584 h 2234041"/>
                <a:gd name="connsiteX7" fmla="*/ 1548000 w 3833446"/>
                <a:gd name="connsiteY7" fmla="*/ 188977 h 2234041"/>
                <a:gd name="connsiteX8" fmla="*/ 1593434 w 3833446"/>
                <a:gd name="connsiteY8" fmla="*/ 133911 h 2234041"/>
                <a:gd name="connsiteX9" fmla="*/ 1916723 w 3833446"/>
                <a:gd name="connsiteY9" fmla="*/ 0 h 223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3446" h="2234041">
                  <a:moveTo>
                    <a:pt x="1916723" y="0"/>
                  </a:moveTo>
                  <a:cubicBezTo>
                    <a:pt x="2042976" y="0"/>
                    <a:pt x="2157276" y="51174"/>
                    <a:pt x="2240012" y="133911"/>
                  </a:cubicBezTo>
                  <a:lnTo>
                    <a:pt x="2285446" y="188977"/>
                  </a:lnTo>
                  <a:lnTo>
                    <a:pt x="2298017" y="205584"/>
                  </a:lnTo>
                  <a:lnTo>
                    <a:pt x="3833446" y="2234041"/>
                  </a:lnTo>
                  <a:lnTo>
                    <a:pt x="0" y="2234041"/>
                  </a:lnTo>
                  <a:lnTo>
                    <a:pt x="1535429" y="205584"/>
                  </a:lnTo>
                  <a:lnTo>
                    <a:pt x="1548000" y="188977"/>
                  </a:lnTo>
                  <a:lnTo>
                    <a:pt x="1593434" y="133911"/>
                  </a:lnTo>
                  <a:cubicBezTo>
                    <a:pt x="1676171" y="51174"/>
                    <a:pt x="1790471" y="0"/>
                    <a:pt x="1916723" y="0"/>
                  </a:cubicBezTo>
                  <a:close/>
                </a:path>
              </a:pathLst>
            </a:cu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33" name="íṩḻíḓe"/>
            <p:cNvSpPr/>
            <p:nvPr/>
          </p:nvSpPr>
          <p:spPr>
            <a:xfrm>
              <a:off x="2975429" y="3234480"/>
              <a:ext cx="4106248" cy="2887315"/>
            </a:xfrm>
            <a:custGeom>
              <a:avLst/>
              <a:gdLst>
                <a:gd name="connsiteX0" fmla="*/ 1916723 w 3833446"/>
                <a:gd name="connsiteY0" fmla="*/ 0 h 2234041"/>
                <a:gd name="connsiteX1" fmla="*/ 2240012 w 3833446"/>
                <a:gd name="connsiteY1" fmla="*/ 133911 h 2234041"/>
                <a:gd name="connsiteX2" fmla="*/ 2285446 w 3833446"/>
                <a:gd name="connsiteY2" fmla="*/ 188977 h 2234041"/>
                <a:gd name="connsiteX3" fmla="*/ 2298017 w 3833446"/>
                <a:gd name="connsiteY3" fmla="*/ 205584 h 2234041"/>
                <a:gd name="connsiteX4" fmla="*/ 3833446 w 3833446"/>
                <a:gd name="connsiteY4" fmla="*/ 2234041 h 2234041"/>
                <a:gd name="connsiteX5" fmla="*/ 0 w 3833446"/>
                <a:gd name="connsiteY5" fmla="*/ 2234041 h 2234041"/>
                <a:gd name="connsiteX6" fmla="*/ 1535429 w 3833446"/>
                <a:gd name="connsiteY6" fmla="*/ 205584 h 2234041"/>
                <a:gd name="connsiteX7" fmla="*/ 1548000 w 3833446"/>
                <a:gd name="connsiteY7" fmla="*/ 188977 h 2234041"/>
                <a:gd name="connsiteX8" fmla="*/ 1593434 w 3833446"/>
                <a:gd name="connsiteY8" fmla="*/ 133911 h 2234041"/>
                <a:gd name="connsiteX9" fmla="*/ 1916723 w 3833446"/>
                <a:gd name="connsiteY9" fmla="*/ 0 h 223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3446" h="2234041">
                  <a:moveTo>
                    <a:pt x="1916723" y="0"/>
                  </a:moveTo>
                  <a:cubicBezTo>
                    <a:pt x="2042976" y="0"/>
                    <a:pt x="2157276" y="51174"/>
                    <a:pt x="2240012" y="133911"/>
                  </a:cubicBezTo>
                  <a:lnTo>
                    <a:pt x="2285446" y="188977"/>
                  </a:lnTo>
                  <a:lnTo>
                    <a:pt x="2298017" y="205584"/>
                  </a:lnTo>
                  <a:lnTo>
                    <a:pt x="3833446" y="2234041"/>
                  </a:lnTo>
                  <a:lnTo>
                    <a:pt x="0" y="2234041"/>
                  </a:lnTo>
                  <a:lnTo>
                    <a:pt x="1535429" y="205584"/>
                  </a:lnTo>
                  <a:lnTo>
                    <a:pt x="1548000" y="188977"/>
                  </a:lnTo>
                  <a:lnTo>
                    <a:pt x="1593434" y="133911"/>
                  </a:lnTo>
                  <a:cubicBezTo>
                    <a:pt x="1676171" y="51174"/>
                    <a:pt x="1790471" y="0"/>
                    <a:pt x="1916723" y="0"/>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grpSp>
      <p:grpSp>
        <p:nvGrpSpPr>
          <p:cNvPr id="43" name="组合 42"/>
          <p:cNvGrpSpPr/>
          <p:nvPr/>
        </p:nvGrpSpPr>
        <p:grpSpPr>
          <a:xfrm>
            <a:off x="1421765" y="4039235"/>
            <a:ext cx="7664450" cy="2369820"/>
            <a:chOff x="2021969" y="1737082"/>
            <a:chExt cx="6207631" cy="2369820"/>
          </a:xfrm>
        </p:grpSpPr>
        <p:sp>
          <p:nvSpPr>
            <p:cNvPr id="44" name="ïsļíḓé"/>
            <p:cNvSpPr/>
            <p:nvPr/>
          </p:nvSpPr>
          <p:spPr bwMode="auto">
            <a:xfrm flipH="1">
              <a:off x="2021969" y="1737082"/>
              <a:ext cx="465578" cy="464706"/>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a:effectLst>
              <a:outerShdw blurRad="50800" dist="38100" dir="2700000" algn="tl" rotWithShape="0">
                <a:prstClr val="black">
                  <a:alpha val="40000"/>
                </a:prstClr>
              </a:outerShdw>
            </a:effectLst>
          </p:spPr>
          <p:txBody>
            <a:bodyPr wrap="square" lIns="91440" tIns="45720" rIns="91440" bIns="45720">
              <a:normAutofit/>
            </a:bodyPr>
            <a:lstStyle/>
            <a:p>
              <a:endParaRPr lang="zh-CN" altLang="en-US"/>
            </a:p>
          </p:txBody>
        </p:sp>
        <p:sp>
          <p:nvSpPr>
            <p:cNvPr id="45" name="Title 20"/>
            <p:cNvSpPr txBox="1"/>
            <p:nvPr/>
          </p:nvSpPr>
          <p:spPr>
            <a:xfrm>
              <a:off x="2654561" y="1737082"/>
              <a:ext cx="5575039" cy="236982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en-US" altLang="zh-CN" sz="1200" b="1" dirty="0">
                  <a:solidFill>
                    <a:schemeClr val="bg1"/>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ea"/>
                  <a:sym typeface="+mn-lt"/>
                </a:rPr>
                <a:t>    </a:t>
              </a:r>
              <a:r>
                <a:rPr lang="zh-CN" altLang="en-US" sz="1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通过慕课上视频学习使用</a:t>
              </a:r>
              <a:r>
                <a:rPr lang="en-US" altLang="zh-CN" sz="1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opencv</a:t>
              </a:r>
              <a:r>
                <a:rPr lang="zh-CN" altLang="en-US" sz="1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进行图像的处理，图上的这个教程视频时间上安排紧凑，视频围绕三步：原理，</a:t>
              </a:r>
              <a:r>
                <a:rPr lang="en-US" altLang="zh-CN" sz="1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API</a:t>
              </a:r>
              <a:r>
                <a:rPr lang="zh-CN" altLang="en-US" sz="1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调用，手动代码实现</a:t>
              </a:r>
              <a:r>
                <a:rPr lang="en-US" altLang="zh-CN" sz="1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API</a:t>
              </a:r>
              <a:r>
                <a:rPr lang="zh-CN" altLang="en-US" sz="1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进行讲解。在学习时候很容易理解。另外视频里也介绍了</a:t>
              </a:r>
              <a:r>
                <a:rPr lang="en-US" altLang="zh-CN" sz="1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tensorflow</a:t>
              </a:r>
              <a:r>
                <a:rPr lang="zh-CN" altLang="en-US" sz="1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中深度学习与机器学习的</a:t>
              </a:r>
              <a:r>
                <a:rPr lang="en-US" altLang="zh-CN" sz="1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API</a:t>
              </a:r>
              <a:r>
                <a:rPr lang="zh-CN" altLang="en-US" sz="1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，但是原理部分因为视频时间限制，介绍得不是很充分，这里我推荐我自己学习使用的红皮书《《深度学习入门：基于</a:t>
              </a:r>
              <a:r>
                <a:rPr lang="en-US" altLang="zh-CN" sz="1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python</a:t>
              </a:r>
              <a:r>
                <a:rPr lang="zh-CN" altLang="en-US" sz="1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的理论与实践</a:t>
              </a:r>
              <a:r>
                <a:rPr lang="zh-CN" altLang="en-US" sz="1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》》，这本书从感知机讲到了</a:t>
              </a:r>
              <a:r>
                <a:rPr lang="en-US" altLang="zh-CN" sz="1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CNN</a:t>
              </a:r>
              <a:r>
                <a:rPr lang="zh-CN" altLang="en-US" sz="1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，没有使用现在的任何一个流行框架，手动造轮子。</a:t>
              </a:r>
              <a:endParaRPr lang="zh-CN" altLang="en-US" sz="1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endParaRPr>
            </a:p>
            <a:p>
              <a:pPr algn="just">
                <a:lnSpc>
                  <a:spcPct val="150000"/>
                </a:lnSpc>
                <a:spcBef>
                  <a:spcPts val="1200"/>
                </a:spcBef>
              </a:pPr>
              <a:r>
                <a:rPr lang="en-US" altLang="zh-CN" sz="1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ps:</a:t>
              </a:r>
              <a:r>
                <a:rPr lang="zh-CN" altLang="en-US" sz="1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在学习的过程中可以进行跳学，因为有些东西自己用不到，时间久了就会忘记。这个就要看个人的看法。另外自上而下和自下而上的学习方法中我适合自上而下的学习，所以这次我也是采用这种方式进行汇报。</a:t>
              </a:r>
              <a:endParaRPr lang="zh-CN" altLang="en-US" sz="1200" b="1" dirty="0">
                <a:solidFill>
                  <a:schemeClr val="tx1"/>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endParaRPr>
            </a:p>
          </p:txBody>
        </p:sp>
      </p:grpSp>
      <p:sp>
        <p:nvSpPr>
          <p:cNvPr id="6" name="文本框 5"/>
          <p:cNvSpPr txBox="1"/>
          <p:nvPr/>
        </p:nvSpPr>
        <p:spPr>
          <a:xfrm>
            <a:off x="1567180" y="177800"/>
            <a:ext cx="3772535" cy="1106805"/>
          </a:xfrm>
          <a:prstGeom prst="rect">
            <a:avLst/>
          </a:prstGeom>
          <a:noFill/>
        </p:spPr>
        <p:txBody>
          <a:bodyPr wrap="square" rtlCol="0">
            <a:spAutoFit/>
          </a:bodyPr>
          <a:p>
            <a:r>
              <a:rPr lang="en-US" altLang="zh-CN"/>
              <a:t>      </a:t>
            </a:r>
            <a:r>
              <a:rPr lang="zh-CN" altLang="en-US" sz="4800"/>
              <a:t>工作一 </a:t>
            </a:r>
            <a:r>
              <a:rPr lang="en-US" altLang="zh-CN" sz="4800"/>
              <a:t>:AI</a:t>
            </a:r>
            <a:endParaRPr lang="zh-CN" altLang="en-US"/>
          </a:p>
          <a:p>
            <a:endParaRPr lang="zh-CN" altLang="en-US"/>
          </a:p>
        </p:txBody>
      </p:sp>
      <p:pic>
        <p:nvPicPr>
          <p:cNvPr id="7" name="图片 6"/>
          <p:cNvPicPr>
            <a:picLocks noChangeAspect="1"/>
          </p:cNvPicPr>
          <p:nvPr/>
        </p:nvPicPr>
        <p:blipFill>
          <a:blip r:embed="rId2"/>
          <a:stretch>
            <a:fillRect/>
          </a:stretch>
        </p:blipFill>
        <p:spPr>
          <a:xfrm>
            <a:off x="1320165" y="909955"/>
            <a:ext cx="4019550" cy="2886075"/>
          </a:xfrm>
          <a:prstGeom prst="rect">
            <a:avLst/>
          </a:prstGeom>
        </p:spPr>
      </p:pic>
      <p:pic>
        <p:nvPicPr>
          <p:cNvPr id="9" name="图片 8"/>
          <p:cNvPicPr>
            <a:picLocks noChangeAspect="1"/>
          </p:cNvPicPr>
          <p:nvPr/>
        </p:nvPicPr>
        <p:blipFill>
          <a:blip r:embed="rId3"/>
          <a:stretch>
            <a:fillRect/>
          </a:stretch>
        </p:blipFill>
        <p:spPr>
          <a:xfrm>
            <a:off x="6495415" y="909955"/>
            <a:ext cx="3981450" cy="28860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additive="base">
                                        <p:cTn id="15" dur="500" fill="hold"/>
                                        <p:tgtEl>
                                          <p:spTgt spid="43"/>
                                        </p:tgtEl>
                                        <p:attrNameLst>
                                          <p:attrName>ppt_x</p:attrName>
                                        </p:attrNameLst>
                                      </p:cBhvr>
                                      <p:tavLst>
                                        <p:tav tm="0">
                                          <p:val>
                                            <p:strVal val="#ppt_x"/>
                                          </p:val>
                                        </p:tav>
                                        <p:tav tm="100000">
                                          <p:val>
                                            <p:strVal val="#ppt_x"/>
                                          </p:val>
                                        </p:tav>
                                      </p:tavLst>
                                    </p:anim>
                                    <p:anim calcmode="lin" valueType="num">
                                      <p:cBhvr additive="base">
                                        <p:cTn id="16" dur="500" fill="hold"/>
                                        <p:tgtEl>
                                          <p:spTgt spid="43"/>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additive="base">
                                        <p:cTn id="19" dur="500" fill="hold"/>
                                        <p:tgtEl>
                                          <p:spTgt spid="22"/>
                                        </p:tgtEl>
                                        <p:attrNameLst>
                                          <p:attrName>ppt_x</p:attrName>
                                        </p:attrNameLst>
                                      </p:cBhvr>
                                      <p:tavLst>
                                        <p:tav tm="0">
                                          <p:val>
                                            <p:strVal val="#ppt_x"/>
                                          </p:val>
                                        </p:tav>
                                        <p:tav tm="100000">
                                          <p:val>
                                            <p:strVal val="#ppt_x"/>
                                          </p:val>
                                        </p:tav>
                                      </p:tavLst>
                                    </p:anim>
                                    <p:anim calcmode="lin" valueType="num">
                                      <p:cBhvr additive="base">
                                        <p:cTn id="20"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r="25625"/>
          <a:stretch>
            <a:fillRect/>
          </a:stretch>
        </p:blipFill>
        <p:spPr>
          <a:xfrm>
            <a:off x="-95236" y="-792754"/>
            <a:ext cx="12792908" cy="8075870"/>
          </a:xfrm>
          <a:prstGeom prst="rect">
            <a:avLst/>
          </a:prstGeom>
        </p:spPr>
      </p:pic>
      <p:sp>
        <p:nvSpPr>
          <p:cNvPr id="22" name="矩形 21"/>
          <p:cNvSpPr/>
          <p:nvPr/>
        </p:nvSpPr>
        <p:spPr>
          <a:xfrm>
            <a:off x="-535082" y="-450468"/>
            <a:ext cx="12792907" cy="7645418"/>
          </a:xfrm>
          <a:prstGeom prst="rect">
            <a:avLst/>
          </a:prstGeom>
          <a:solidFill>
            <a:srgbClr val="9087D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43" name="组合 42"/>
          <p:cNvGrpSpPr/>
          <p:nvPr/>
        </p:nvGrpSpPr>
        <p:grpSpPr>
          <a:xfrm>
            <a:off x="1445895" y="4638675"/>
            <a:ext cx="7698105" cy="2222238"/>
            <a:chOff x="2180374" y="2657197"/>
            <a:chExt cx="6234375" cy="2113880"/>
          </a:xfrm>
        </p:grpSpPr>
        <p:sp>
          <p:nvSpPr>
            <p:cNvPr id="44" name="ïsļíḓé"/>
            <p:cNvSpPr/>
            <p:nvPr/>
          </p:nvSpPr>
          <p:spPr bwMode="auto">
            <a:xfrm flipH="1">
              <a:off x="2180374" y="2657197"/>
              <a:ext cx="465578" cy="464706"/>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a:effectLst>
              <a:outerShdw blurRad="50800" dist="38100" dir="2700000" algn="tl" rotWithShape="0">
                <a:prstClr val="black">
                  <a:alpha val="40000"/>
                </a:prstClr>
              </a:outerShdw>
            </a:effectLst>
          </p:spPr>
          <p:txBody>
            <a:bodyPr wrap="square" lIns="91440" tIns="45720" rIns="91440" bIns="45720">
              <a:normAutofit/>
            </a:bodyPr>
            <a:lstStyle/>
            <a:p>
              <a:endParaRPr lang="zh-CN" altLang="en-US"/>
            </a:p>
          </p:txBody>
        </p:sp>
        <p:sp>
          <p:nvSpPr>
            <p:cNvPr id="45" name="Title 20"/>
            <p:cNvSpPr txBox="1"/>
            <p:nvPr/>
          </p:nvSpPr>
          <p:spPr>
            <a:xfrm>
              <a:off x="2839710" y="2751177"/>
              <a:ext cx="5575039" cy="201990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200" b="1" dirty="0">
                  <a:solidFill>
                    <a:schemeClr val="bg1">
                      <a:lumMod val="9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这篇论文将婴儿监护介绍得很详细，因为时间原因，硬件相比较</a:t>
              </a:r>
              <a:r>
                <a:rPr lang="en-US" altLang="zh-CN" sz="1200" b="1" dirty="0">
                  <a:solidFill>
                    <a:schemeClr val="bg1">
                      <a:lumMod val="9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2012</a:t>
              </a:r>
              <a:r>
                <a:rPr lang="zh-CN" altLang="en-US" sz="1200" b="1" dirty="0">
                  <a:solidFill>
                    <a:schemeClr val="bg1">
                      <a:lumMod val="9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年之前有了很大的提升，由此体现出论文的以下问题：</a:t>
              </a:r>
              <a:endParaRPr lang="zh-CN" altLang="en-US" sz="1200" b="1" dirty="0">
                <a:solidFill>
                  <a:schemeClr val="bg1">
                    <a:lumMod val="9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endParaRPr>
            </a:p>
            <a:p>
              <a:pPr algn="just">
                <a:lnSpc>
                  <a:spcPct val="150000"/>
                </a:lnSpc>
                <a:spcBef>
                  <a:spcPts val="1200"/>
                </a:spcBef>
              </a:pPr>
              <a:r>
                <a:rPr lang="zh-CN" altLang="en-US" sz="1200" b="1" dirty="0">
                  <a:solidFill>
                    <a:schemeClr val="bg1">
                      <a:lumMod val="9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单片机难以实现视频高速度传输。</a:t>
              </a:r>
              <a:endParaRPr lang="zh-CN" altLang="en-US" sz="1200" b="1" dirty="0">
                <a:solidFill>
                  <a:schemeClr val="bg1">
                    <a:lumMod val="9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endParaRPr>
            </a:p>
            <a:p>
              <a:pPr algn="just">
                <a:lnSpc>
                  <a:spcPct val="150000"/>
                </a:lnSpc>
                <a:spcBef>
                  <a:spcPts val="1200"/>
                </a:spcBef>
              </a:pPr>
              <a:r>
                <a:rPr lang="zh-CN" altLang="en-US" sz="1200" b="1" dirty="0">
                  <a:solidFill>
                    <a:schemeClr val="bg1">
                      <a:lumMod val="9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网络协议在裸机上进行移植开发的难度大。</a:t>
              </a:r>
              <a:endParaRPr lang="zh-CN" altLang="en-US" sz="1200" b="1" dirty="0">
                <a:solidFill>
                  <a:schemeClr val="bg1">
                    <a:lumMod val="9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endParaRPr>
            </a:p>
            <a:p>
              <a:pPr algn="just">
                <a:lnSpc>
                  <a:spcPct val="150000"/>
                </a:lnSpc>
                <a:spcBef>
                  <a:spcPts val="1200"/>
                </a:spcBef>
              </a:pPr>
              <a:r>
                <a:rPr lang="zh-CN" altLang="en-US" sz="1200" b="1" dirty="0">
                  <a:solidFill>
                    <a:schemeClr val="bg1">
                      <a:lumMod val="9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随着电子信息时代的发展，许多父母不希望小孩从小接触太多的电子设备，所以非接触式设备如视频监护可能更好一些。</a:t>
              </a:r>
              <a:endParaRPr lang="zh-CN" altLang="en-US" sz="1200" b="1" dirty="0">
                <a:solidFill>
                  <a:schemeClr val="bg1">
                    <a:lumMod val="9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endParaRPr>
            </a:p>
          </p:txBody>
        </p:sp>
      </p:grpSp>
      <p:sp>
        <p:nvSpPr>
          <p:cNvPr id="6" name="文本框 5"/>
          <p:cNvSpPr txBox="1"/>
          <p:nvPr/>
        </p:nvSpPr>
        <p:spPr>
          <a:xfrm>
            <a:off x="1567180" y="177800"/>
            <a:ext cx="4200525" cy="1106805"/>
          </a:xfrm>
          <a:prstGeom prst="rect">
            <a:avLst/>
          </a:prstGeom>
          <a:noFill/>
        </p:spPr>
        <p:txBody>
          <a:bodyPr wrap="square" rtlCol="0">
            <a:spAutoFit/>
          </a:bodyPr>
          <a:p>
            <a:r>
              <a:rPr lang="en-US" altLang="zh-CN"/>
              <a:t>      </a:t>
            </a:r>
            <a:r>
              <a:rPr lang="zh-CN" altLang="en-US" sz="4800"/>
              <a:t>工作二</a:t>
            </a:r>
            <a:r>
              <a:rPr lang="en-US" altLang="zh-CN" sz="4800"/>
              <a:t>:PAPER</a:t>
            </a:r>
            <a:endParaRPr lang="zh-CN" altLang="en-US"/>
          </a:p>
          <a:p>
            <a:endParaRPr lang="zh-CN" altLang="en-US"/>
          </a:p>
        </p:txBody>
      </p:sp>
      <p:pic>
        <p:nvPicPr>
          <p:cNvPr id="10" name="图片 9"/>
          <p:cNvPicPr>
            <a:picLocks noChangeAspect="1"/>
          </p:cNvPicPr>
          <p:nvPr/>
        </p:nvPicPr>
        <p:blipFill>
          <a:blip r:embed="rId2"/>
          <a:stretch>
            <a:fillRect/>
          </a:stretch>
        </p:blipFill>
        <p:spPr>
          <a:xfrm>
            <a:off x="1445895" y="870585"/>
            <a:ext cx="8512175" cy="36925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r="25625"/>
          <a:stretch>
            <a:fillRect/>
          </a:stretch>
        </p:blipFill>
        <p:spPr>
          <a:xfrm>
            <a:off x="-95236" y="-792754"/>
            <a:ext cx="12792908" cy="8075870"/>
          </a:xfrm>
          <a:prstGeom prst="rect">
            <a:avLst/>
          </a:prstGeom>
        </p:spPr>
      </p:pic>
      <p:sp>
        <p:nvSpPr>
          <p:cNvPr id="22" name="矩形 21"/>
          <p:cNvSpPr/>
          <p:nvPr/>
        </p:nvSpPr>
        <p:spPr>
          <a:xfrm>
            <a:off x="-535082" y="-450468"/>
            <a:ext cx="12792907" cy="7645418"/>
          </a:xfrm>
          <a:prstGeom prst="rect">
            <a:avLst/>
          </a:prstGeom>
          <a:solidFill>
            <a:srgbClr val="9087D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43" name="组合 42"/>
          <p:cNvGrpSpPr/>
          <p:nvPr/>
        </p:nvGrpSpPr>
        <p:grpSpPr>
          <a:xfrm>
            <a:off x="1445895" y="4638675"/>
            <a:ext cx="7698105" cy="652517"/>
            <a:chOff x="2180374" y="2657197"/>
            <a:chExt cx="6234375" cy="620700"/>
          </a:xfrm>
        </p:grpSpPr>
        <p:sp>
          <p:nvSpPr>
            <p:cNvPr id="44" name="ïsļíḓé"/>
            <p:cNvSpPr/>
            <p:nvPr/>
          </p:nvSpPr>
          <p:spPr bwMode="auto">
            <a:xfrm flipH="1">
              <a:off x="2180374" y="2657197"/>
              <a:ext cx="465578" cy="464706"/>
            </a:xfrm>
            <a:custGeom>
              <a:avLst/>
              <a:gdLst>
                <a:gd name="connsiteX0" fmla="*/ 290910 w 605702"/>
                <a:gd name="connsiteY0" fmla="*/ 156336 h 604568"/>
                <a:gd name="connsiteX1" fmla="*/ 335849 w 605702"/>
                <a:gd name="connsiteY1" fmla="*/ 164992 h 604568"/>
                <a:gd name="connsiteX2" fmla="*/ 288310 w 605702"/>
                <a:gd name="connsiteY2" fmla="*/ 212456 h 604568"/>
                <a:gd name="connsiteX3" fmla="*/ 203632 w 605702"/>
                <a:gd name="connsiteY3" fmla="*/ 244717 h 604568"/>
                <a:gd name="connsiteX4" fmla="*/ 203632 w 605702"/>
                <a:gd name="connsiteY4" fmla="*/ 401388 h 604568"/>
                <a:gd name="connsiteX5" fmla="*/ 360547 w 605702"/>
                <a:gd name="connsiteY5" fmla="*/ 401388 h 604568"/>
                <a:gd name="connsiteX6" fmla="*/ 392859 w 605702"/>
                <a:gd name="connsiteY6" fmla="*/ 316749 h 604568"/>
                <a:gd name="connsiteX7" fmla="*/ 440397 w 605702"/>
                <a:gd name="connsiteY7" fmla="*/ 269284 h 604568"/>
                <a:gd name="connsiteX8" fmla="*/ 400287 w 605702"/>
                <a:gd name="connsiteY8" fmla="*/ 441065 h 604568"/>
                <a:gd name="connsiteX9" fmla="*/ 163892 w 605702"/>
                <a:gd name="connsiteY9" fmla="*/ 441065 h 604568"/>
                <a:gd name="connsiteX10" fmla="*/ 163892 w 605702"/>
                <a:gd name="connsiteY10" fmla="*/ 205040 h 604568"/>
                <a:gd name="connsiteX11" fmla="*/ 290910 w 605702"/>
                <a:gd name="connsiteY11" fmla="*/ 156336 h 604568"/>
                <a:gd name="connsiteX12" fmla="*/ 246542 w 605702"/>
                <a:gd name="connsiteY12" fmla="*/ 43775 h 604568"/>
                <a:gd name="connsiteX13" fmla="*/ 422196 w 605702"/>
                <a:gd name="connsiteY13" fmla="*/ 78723 h 604568"/>
                <a:gd name="connsiteX14" fmla="*/ 376794 w 605702"/>
                <a:gd name="connsiteY14" fmla="*/ 124054 h 604568"/>
                <a:gd name="connsiteX15" fmla="*/ 126109 w 605702"/>
                <a:gd name="connsiteY15" fmla="*/ 167345 h 604568"/>
                <a:gd name="connsiteX16" fmla="*/ 126109 w 605702"/>
                <a:gd name="connsiteY16" fmla="*/ 478820 h 604568"/>
                <a:gd name="connsiteX17" fmla="*/ 438073 w 605702"/>
                <a:gd name="connsiteY17" fmla="*/ 478820 h 604568"/>
                <a:gd name="connsiteX18" fmla="*/ 481432 w 605702"/>
                <a:gd name="connsiteY18" fmla="*/ 228527 h 604568"/>
                <a:gd name="connsiteX19" fmla="*/ 526741 w 605702"/>
                <a:gd name="connsiteY19" fmla="*/ 183011 h 604568"/>
                <a:gd name="connsiteX20" fmla="*/ 481432 w 605702"/>
                <a:gd name="connsiteY20" fmla="*/ 522111 h 604568"/>
                <a:gd name="connsiteX21" fmla="*/ 82657 w 605702"/>
                <a:gd name="connsiteY21" fmla="*/ 522111 h 604568"/>
                <a:gd name="connsiteX22" fmla="*/ 82657 w 605702"/>
                <a:gd name="connsiteY22" fmla="*/ 123961 h 604568"/>
                <a:gd name="connsiteX23" fmla="*/ 246542 w 605702"/>
                <a:gd name="connsiteY23" fmla="*/ 43775 h 604568"/>
                <a:gd name="connsiteX24" fmla="*/ 536061 w 605702"/>
                <a:gd name="connsiteY24" fmla="*/ 0 h 604568"/>
                <a:gd name="connsiteX25" fmla="*/ 544232 w 605702"/>
                <a:gd name="connsiteY25" fmla="*/ 61368 h 604568"/>
                <a:gd name="connsiteX26" fmla="*/ 605702 w 605702"/>
                <a:gd name="connsiteY26" fmla="*/ 69526 h 604568"/>
                <a:gd name="connsiteX27" fmla="*/ 524361 w 605702"/>
                <a:gd name="connsiteY27" fmla="*/ 150732 h 604568"/>
                <a:gd name="connsiteX28" fmla="*/ 498361 w 605702"/>
                <a:gd name="connsiteY28" fmla="*/ 147302 h 604568"/>
                <a:gd name="connsiteX29" fmla="*/ 337721 w 605702"/>
                <a:gd name="connsiteY29" fmla="*/ 307767 h 604568"/>
                <a:gd name="connsiteX30" fmla="*/ 339764 w 605702"/>
                <a:gd name="connsiteY30" fmla="*/ 323063 h 604568"/>
                <a:gd name="connsiteX31" fmla="*/ 282101 w 605702"/>
                <a:gd name="connsiteY31" fmla="*/ 380630 h 604568"/>
                <a:gd name="connsiteX32" fmla="*/ 224437 w 605702"/>
                <a:gd name="connsiteY32" fmla="*/ 323063 h 604568"/>
                <a:gd name="connsiteX33" fmla="*/ 282101 w 605702"/>
                <a:gd name="connsiteY33" fmla="*/ 265495 h 604568"/>
                <a:gd name="connsiteX34" fmla="*/ 297422 w 605702"/>
                <a:gd name="connsiteY34" fmla="*/ 267535 h 604568"/>
                <a:gd name="connsiteX35" fmla="*/ 458155 w 605702"/>
                <a:gd name="connsiteY35" fmla="*/ 107162 h 604568"/>
                <a:gd name="connsiteX36" fmla="*/ 454719 w 605702"/>
                <a:gd name="connsiteY36" fmla="*/ 81206 h 604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605702" h="604568">
                  <a:moveTo>
                    <a:pt x="290910" y="156336"/>
                  </a:moveTo>
                  <a:cubicBezTo>
                    <a:pt x="306137" y="157147"/>
                    <a:pt x="321272" y="160032"/>
                    <a:pt x="335849" y="164992"/>
                  </a:cubicBezTo>
                  <a:lnTo>
                    <a:pt x="288310" y="212456"/>
                  </a:lnTo>
                  <a:cubicBezTo>
                    <a:pt x="257856" y="210695"/>
                    <a:pt x="226844" y="221449"/>
                    <a:pt x="203632" y="244717"/>
                  </a:cubicBezTo>
                  <a:cubicBezTo>
                    <a:pt x="160271" y="287918"/>
                    <a:pt x="160271" y="358187"/>
                    <a:pt x="203632" y="401388"/>
                  </a:cubicBezTo>
                  <a:cubicBezTo>
                    <a:pt x="246900" y="444680"/>
                    <a:pt x="317279" y="444680"/>
                    <a:pt x="360547" y="401388"/>
                  </a:cubicBezTo>
                  <a:cubicBezTo>
                    <a:pt x="383852" y="378211"/>
                    <a:pt x="394623" y="347156"/>
                    <a:pt x="392859" y="316749"/>
                  </a:cubicBezTo>
                  <a:lnTo>
                    <a:pt x="440397" y="269284"/>
                  </a:lnTo>
                  <a:cubicBezTo>
                    <a:pt x="460267" y="327595"/>
                    <a:pt x="446897" y="394620"/>
                    <a:pt x="400287" y="441065"/>
                  </a:cubicBezTo>
                  <a:cubicBezTo>
                    <a:pt x="335106" y="506236"/>
                    <a:pt x="229073" y="506236"/>
                    <a:pt x="163892" y="441065"/>
                  </a:cubicBezTo>
                  <a:cubicBezTo>
                    <a:pt x="98619" y="375987"/>
                    <a:pt x="98619" y="270118"/>
                    <a:pt x="163892" y="205040"/>
                  </a:cubicBezTo>
                  <a:cubicBezTo>
                    <a:pt x="198711" y="170137"/>
                    <a:pt x="245228" y="153902"/>
                    <a:pt x="290910" y="156336"/>
                  </a:cubicBezTo>
                  <a:close/>
                  <a:moveTo>
                    <a:pt x="246542" y="43775"/>
                  </a:moveTo>
                  <a:cubicBezTo>
                    <a:pt x="306463" y="36243"/>
                    <a:pt x="368345" y="47900"/>
                    <a:pt x="422196" y="78723"/>
                  </a:cubicBezTo>
                  <a:lnTo>
                    <a:pt x="376794" y="124054"/>
                  </a:lnTo>
                  <a:cubicBezTo>
                    <a:pt x="294811" y="85305"/>
                    <a:pt x="193980" y="99581"/>
                    <a:pt x="126109" y="167345"/>
                  </a:cubicBezTo>
                  <a:cubicBezTo>
                    <a:pt x="39948" y="253371"/>
                    <a:pt x="39948" y="392793"/>
                    <a:pt x="126109" y="478820"/>
                  </a:cubicBezTo>
                  <a:cubicBezTo>
                    <a:pt x="212271" y="564846"/>
                    <a:pt x="351912" y="564846"/>
                    <a:pt x="438073" y="478820"/>
                  </a:cubicBezTo>
                  <a:cubicBezTo>
                    <a:pt x="505944" y="411055"/>
                    <a:pt x="520428" y="310382"/>
                    <a:pt x="481432" y="228527"/>
                  </a:cubicBezTo>
                  <a:lnTo>
                    <a:pt x="526741" y="183011"/>
                  </a:lnTo>
                  <a:cubicBezTo>
                    <a:pt x="588484" y="290544"/>
                    <a:pt x="573350" y="430244"/>
                    <a:pt x="481432" y="522111"/>
                  </a:cubicBezTo>
                  <a:cubicBezTo>
                    <a:pt x="371316" y="632054"/>
                    <a:pt x="192866" y="632054"/>
                    <a:pt x="82657" y="522111"/>
                  </a:cubicBezTo>
                  <a:cubicBezTo>
                    <a:pt x="-27552" y="412168"/>
                    <a:pt x="-27552" y="233997"/>
                    <a:pt x="82657" y="123961"/>
                  </a:cubicBezTo>
                  <a:cubicBezTo>
                    <a:pt x="128662" y="78028"/>
                    <a:pt x="186622" y="51307"/>
                    <a:pt x="246542" y="43775"/>
                  </a:cubicBezTo>
                  <a:close/>
                  <a:moveTo>
                    <a:pt x="536061" y="0"/>
                  </a:moveTo>
                  <a:lnTo>
                    <a:pt x="544232" y="61368"/>
                  </a:lnTo>
                  <a:lnTo>
                    <a:pt x="605702" y="69526"/>
                  </a:lnTo>
                  <a:lnTo>
                    <a:pt x="524361" y="150732"/>
                  </a:lnTo>
                  <a:lnTo>
                    <a:pt x="498361" y="147302"/>
                  </a:lnTo>
                  <a:lnTo>
                    <a:pt x="337721" y="307767"/>
                  </a:lnTo>
                  <a:cubicBezTo>
                    <a:pt x="339021" y="312588"/>
                    <a:pt x="339764" y="317779"/>
                    <a:pt x="339764" y="323063"/>
                  </a:cubicBezTo>
                  <a:cubicBezTo>
                    <a:pt x="339764" y="354859"/>
                    <a:pt x="313950" y="380630"/>
                    <a:pt x="282101" y="380630"/>
                  </a:cubicBezTo>
                  <a:cubicBezTo>
                    <a:pt x="250251" y="380630"/>
                    <a:pt x="224437" y="354859"/>
                    <a:pt x="224437" y="323063"/>
                  </a:cubicBezTo>
                  <a:cubicBezTo>
                    <a:pt x="224437" y="291266"/>
                    <a:pt x="250251" y="265495"/>
                    <a:pt x="282101" y="265495"/>
                  </a:cubicBezTo>
                  <a:cubicBezTo>
                    <a:pt x="287393" y="265495"/>
                    <a:pt x="292500" y="266237"/>
                    <a:pt x="297422" y="267535"/>
                  </a:cubicBezTo>
                  <a:lnTo>
                    <a:pt x="458155" y="107162"/>
                  </a:lnTo>
                  <a:lnTo>
                    <a:pt x="454719" y="81206"/>
                  </a:lnTo>
                  <a:close/>
                </a:path>
              </a:pathLst>
            </a:custGeom>
            <a:solidFill>
              <a:schemeClr val="bg1"/>
            </a:solidFill>
            <a:ln>
              <a:noFill/>
            </a:ln>
            <a:effectLst>
              <a:outerShdw blurRad="50800" dist="38100" dir="2700000" algn="tl" rotWithShape="0">
                <a:prstClr val="black">
                  <a:alpha val="40000"/>
                </a:prstClr>
              </a:outerShdw>
            </a:effectLst>
          </p:spPr>
          <p:txBody>
            <a:bodyPr wrap="square" lIns="91440" tIns="45720" rIns="91440" bIns="45720">
              <a:normAutofit/>
            </a:bodyPr>
            <a:lstStyle/>
            <a:p>
              <a:endParaRPr lang="zh-CN" altLang="en-US"/>
            </a:p>
          </p:txBody>
        </p:sp>
        <p:sp>
          <p:nvSpPr>
            <p:cNvPr id="45" name="Title 20"/>
            <p:cNvSpPr txBox="1"/>
            <p:nvPr/>
          </p:nvSpPr>
          <p:spPr>
            <a:xfrm>
              <a:off x="2839710" y="2751177"/>
              <a:ext cx="5575039" cy="526720"/>
            </a:xfrm>
            <a:prstGeom prst="rect">
              <a:avLst/>
            </a:prstGeom>
          </p:spPr>
          <p:txBody>
            <a:bodyPr vert="horz" wrap="square" lIns="0" tIns="0" rIns="0" bIns="0" rtlCol="0" anchor="t">
              <a:spAutoFit/>
            </a:bodyPr>
            <a:lstStyle>
              <a:lvl1pPr algn="ctr" defTabSz="457200" rtl="0" eaLnBrk="1" latinLnBrk="0" hangingPunct="1">
                <a:spcBef>
                  <a:spcPct val="0"/>
                </a:spcBef>
                <a:buNone/>
                <a:defRPr sz="2900" kern="1200">
                  <a:solidFill>
                    <a:schemeClr val="accent6"/>
                  </a:solidFill>
                  <a:latin typeface="Source Sans Pro ExtraLight"/>
                  <a:ea typeface="+mj-ea"/>
                  <a:cs typeface="Source Sans Pro ExtraLight"/>
                </a:defRPr>
              </a:lvl1pPr>
            </a:lstStyle>
            <a:p>
              <a:pPr algn="just">
                <a:lnSpc>
                  <a:spcPct val="150000"/>
                </a:lnSpc>
                <a:spcBef>
                  <a:spcPts val="1200"/>
                </a:spcBef>
              </a:pPr>
              <a:r>
                <a:rPr lang="zh-CN" altLang="en-US" sz="1200" b="1" dirty="0">
                  <a:solidFill>
                    <a:schemeClr val="bg1">
                      <a:lumMod val="9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这篇论文使用</a:t>
              </a:r>
              <a:r>
                <a:rPr lang="en-US" altLang="zh-CN" sz="1200" b="1" dirty="0">
                  <a:solidFill>
                    <a:schemeClr val="bg1">
                      <a:lumMod val="9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SVM,CNN,</a:t>
              </a:r>
              <a:r>
                <a:rPr lang="zh-CN" altLang="en-US" sz="1200" b="1" dirty="0">
                  <a:solidFill>
                    <a:schemeClr val="bg1">
                      <a:lumMod val="9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rPr>
                <a:t>听觉残差网络三种模型进行婴儿哭声识别，输入是语音的语谱图。这篇文章中实现了高精度的婴儿哭声识别，但婴儿哭声病理识别仍然是一个难点。</a:t>
              </a:r>
              <a:endParaRPr lang="zh-CN" altLang="en-US" sz="1200" b="1" dirty="0">
                <a:solidFill>
                  <a:schemeClr val="bg1">
                    <a:lumMod val="95000"/>
                  </a:schemeClr>
                </a:solidFill>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cs typeface="+mn-ea"/>
                <a:sym typeface="+mn-lt"/>
              </a:endParaRPr>
            </a:p>
          </p:txBody>
        </p:sp>
      </p:grpSp>
      <p:sp>
        <p:nvSpPr>
          <p:cNvPr id="6" name="文本框 5"/>
          <p:cNvSpPr txBox="1"/>
          <p:nvPr/>
        </p:nvSpPr>
        <p:spPr>
          <a:xfrm>
            <a:off x="1567180" y="177800"/>
            <a:ext cx="4200525" cy="1106805"/>
          </a:xfrm>
          <a:prstGeom prst="rect">
            <a:avLst/>
          </a:prstGeom>
          <a:noFill/>
        </p:spPr>
        <p:txBody>
          <a:bodyPr wrap="square" rtlCol="0">
            <a:spAutoFit/>
          </a:bodyPr>
          <a:p>
            <a:r>
              <a:rPr lang="en-US" altLang="zh-CN"/>
              <a:t>      </a:t>
            </a:r>
            <a:r>
              <a:rPr lang="zh-CN" altLang="en-US" sz="4800"/>
              <a:t>工作二</a:t>
            </a:r>
            <a:r>
              <a:rPr lang="en-US" altLang="zh-CN" sz="4800"/>
              <a:t>:PAPER</a:t>
            </a:r>
            <a:endParaRPr lang="zh-CN" altLang="en-US"/>
          </a:p>
          <a:p>
            <a:endParaRPr lang="zh-CN" altLang="en-US"/>
          </a:p>
        </p:txBody>
      </p:sp>
      <p:pic>
        <p:nvPicPr>
          <p:cNvPr id="7" name="图片 6"/>
          <p:cNvPicPr>
            <a:picLocks noChangeAspect="1"/>
          </p:cNvPicPr>
          <p:nvPr/>
        </p:nvPicPr>
        <p:blipFill>
          <a:blip r:embed="rId2"/>
          <a:stretch>
            <a:fillRect/>
          </a:stretch>
        </p:blipFill>
        <p:spPr>
          <a:xfrm>
            <a:off x="1804035" y="1026160"/>
            <a:ext cx="8058150" cy="360997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3"/>
                                        </p:tgtEl>
                                        <p:attrNameLst>
                                          <p:attrName>style.visibility</p:attrName>
                                        </p:attrNameLst>
                                      </p:cBhvr>
                                      <p:to>
                                        <p:strVal val="visible"/>
                                      </p:to>
                                    </p:set>
                                    <p:anim calcmode="lin" valueType="num">
                                      <p:cBhvr additive="base">
                                        <p:cTn id="11" dur="500" fill="hold"/>
                                        <p:tgtEl>
                                          <p:spTgt spid="43"/>
                                        </p:tgtEl>
                                        <p:attrNameLst>
                                          <p:attrName>ppt_x</p:attrName>
                                        </p:attrNameLst>
                                      </p:cBhvr>
                                      <p:tavLst>
                                        <p:tav tm="0">
                                          <p:val>
                                            <p:strVal val="#ppt_x"/>
                                          </p:val>
                                        </p:tav>
                                        <p:tav tm="100000">
                                          <p:val>
                                            <p:strVal val="#ppt_x"/>
                                          </p:val>
                                        </p:tav>
                                      </p:tavLst>
                                    </p:anim>
                                    <p:anim calcmode="lin" valueType="num">
                                      <p:cBhvr additive="base">
                                        <p:cTn id="12" dur="500" fill="hold"/>
                                        <p:tgtEl>
                                          <p:spTgt spid="4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rotWithShape="1">
          <a:blip r:embed="rId1" cstate="print">
            <a:extLst>
              <a:ext uri="{28A0092B-C50C-407E-A947-70E740481C1C}">
                <a14:useLocalDpi xmlns:a14="http://schemas.microsoft.com/office/drawing/2010/main" val="0"/>
              </a:ext>
            </a:extLst>
          </a:blip>
          <a:srcRect r="25625"/>
          <a:stretch>
            <a:fillRect/>
          </a:stretch>
        </p:blipFill>
        <p:spPr>
          <a:xfrm>
            <a:off x="-95236" y="-792754"/>
            <a:ext cx="12792908" cy="8075870"/>
          </a:xfrm>
          <a:prstGeom prst="rect">
            <a:avLst/>
          </a:prstGeom>
        </p:spPr>
      </p:pic>
      <p:sp>
        <p:nvSpPr>
          <p:cNvPr id="22" name="矩形 21"/>
          <p:cNvSpPr/>
          <p:nvPr/>
        </p:nvSpPr>
        <p:spPr>
          <a:xfrm>
            <a:off x="-535082" y="-450468"/>
            <a:ext cx="12792907" cy="7645418"/>
          </a:xfrm>
          <a:prstGeom prst="rect">
            <a:avLst/>
          </a:prstGeom>
          <a:solidFill>
            <a:srgbClr val="9087D4">
              <a:alpha val="3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 name="组合 1"/>
          <p:cNvGrpSpPr/>
          <p:nvPr/>
        </p:nvGrpSpPr>
        <p:grpSpPr>
          <a:xfrm>
            <a:off x="406400" y="319314"/>
            <a:ext cx="1161144" cy="493486"/>
            <a:chOff x="406400" y="319314"/>
            <a:chExt cx="1161144" cy="493486"/>
          </a:xfrm>
        </p:grpSpPr>
        <p:sp>
          <p:nvSpPr>
            <p:cNvPr id="3" name="箭头: V 形 2"/>
            <p:cNvSpPr/>
            <p:nvPr/>
          </p:nvSpPr>
          <p:spPr>
            <a:xfrm>
              <a:off x="406400"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4" name="箭头: V 形 3"/>
            <p:cNvSpPr/>
            <p:nvPr/>
          </p:nvSpPr>
          <p:spPr>
            <a:xfrm>
              <a:off x="740229"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sp>
          <p:nvSpPr>
            <p:cNvPr id="5" name="箭头: V 形 4"/>
            <p:cNvSpPr/>
            <p:nvPr/>
          </p:nvSpPr>
          <p:spPr>
            <a:xfrm>
              <a:off x="1074058" y="319314"/>
              <a:ext cx="493486" cy="493486"/>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等线" panose="02010600030101010101" pitchFamily="2" charset="-122"/>
                <a:cs typeface="+mn-cs"/>
              </a:endParaRPr>
            </a:p>
          </p:txBody>
        </p:sp>
      </p:grpSp>
      <p:grpSp>
        <p:nvGrpSpPr>
          <p:cNvPr id="37" name="组合 36"/>
          <p:cNvGrpSpPr/>
          <p:nvPr/>
        </p:nvGrpSpPr>
        <p:grpSpPr>
          <a:xfrm>
            <a:off x="4728489" y="3696929"/>
            <a:ext cx="7463511" cy="3161071"/>
            <a:chOff x="2975429" y="1968287"/>
            <a:chExt cx="8545059" cy="4153852"/>
          </a:xfrm>
          <a:effectLst>
            <a:outerShdw blurRad="50800" dist="38100" dir="2700000" algn="tl" rotWithShape="0">
              <a:prstClr val="black">
                <a:alpha val="40000"/>
              </a:prstClr>
            </a:outerShdw>
          </a:effectLst>
        </p:grpSpPr>
        <p:sp>
          <p:nvSpPr>
            <p:cNvPr id="31" name="íṣ1ïḋè"/>
            <p:cNvSpPr/>
            <p:nvPr/>
          </p:nvSpPr>
          <p:spPr>
            <a:xfrm>
              <a:off x="6398975" y="1968287"/>
              <a:ext cx="5121513" cy="4153852"/>
            </a:xfrm>
            <a:custGeom>
              <a:avLst/>
              <a:gdLst>
                <a:gd name="connsiteX0" fmla="*/ 10536452 w 18269244"/>
                <a:gd name="connsiteY0" fmla="*/ 0 h 14817440"/>
                <a:gd name="connsiteX1" fmla="*/ 12313612 w 18269244"/>
                <a:gd name="connsiteY1" fmla="*/ 888174 h 14817440"/>
                <a:gd name="connsiteX2" fmla="*/ 12563364 w 18269244"/>
                <a:gd name="connsiteY2" fmla="*/ 1253404 h 14817440"/>
                <a:gd name="connsiteX3" fmla="*/ 12632468 w 18269244"/>
                <a:gd name="connsiteY3" fmla="*/ 1363551 h 14817440"/>
                <a:gd name="connsiteX4" fmla="*/ 18269244 w 18269244"/>
                <a:gd name="connsiteY4" fmla="*/ 10348462 h 14817440"/>
                <a:gd name="connsiteX5" fmla="*/ 18269244 w 18269244"/>
                <a:gd name="connsiteY5" fmla="*/ 14817440 h 14817440"/>
                <a:gd name="connsiteX6" fmla="*/ 0 w 18269244"/>
                <a:gd name="connsiteY6" fmla="*/ 14817440 h 14817440"/>
                <a:gd name="connsiteX7" fmla="*/ 8440436 w 18269244"/>
                <a:gd name="connsiteY7" fmla="*/ 1363551 h 14817440"/>
                <a:gd name="connsiteX8" fmla="*/ 8509540 w 18269244"/>
                <a:gd name="connsiteY8" fmla="*/ 1253404 h 14817440"/>
                <a:gd name="connsiteX9" fmla="*/ 8759292 w 18269244"/>
                <a:gd name="connsiteY9" fmla="*/ 888174 h 14817440"/>
                <a:gd name="connsiteX10" fmla="*/ 10536452 w 18269244"/>
                <a:gd name="connsiteY10" fmla="*/ 0 h 14817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269244" h="14817440">
                  <a:moveTo>
                    <a:pt x="10536452" y="0"/>
                  </a:moveTo>
                  <a:cubicBezTo>
                    <a:pt x="11230480" y="0"/>
                    <a:pt x="11858800" y="339415"/>
                    <a:pt x="12313612" y="888174"/>
                  </a:cubicBezTo>
                  <a:lnTo>
                    <a:pt x="12563364" y="1253404"/>
                  </a:lnTo>
                  <a:lnTo>
                    <a:pt x="12632468" y="1363551"/>
                  </a:lnTo>
                  <a:lnTo>
                    <a:pt x="18269244" y="10348462"/>
                  </a:lnTo>
                  <a:lnTo>
                    <a:pt x="18269244" y="14817440"/>
                  </a:lnTo>
                  <a:lnTo>
                    <a:pt x="0" y="14817440"/>
                  </a:lnTo>
                  <a:lnTo>
                    <a:pt x="8440436" y="1363551"/>
                  </a:lnTo>
                  <a:lnTo>
                    <a:pt x="8509540" y="1253404"/>
                  </a:lnTo>
                  <a:lnTo>
                    <a:pt x="8759292" y="888174"/>
                  </a:lnTo>
                  <a:cubicBezTo>
                    <a:pt x="9214108" y="339415"/>
                    <a:pt x="9842428" y="0"/>
                    <a:pt x="10536452" y="0"/>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32" name="isļíďè"/>
            <p:cNvSpPr/>
            <p:nvPr/>
          </p:nvSpPr>
          <p:spPr>
            <a:xfrm>
              <a:off x="4634106" y="2660628"/>
              <a:ext cx="4922363" cy="3461167"/>
            </a:xfrm>
            <a:custGeom>
              <a:avLst/>
              <a:gdLst>
                <a:gd name="connsiteX0" fmla="*/ 1916723 w 3833446"/>
                <a:gd name="connsiteY0" fmla="*/ 0 h 2234041"/>
                <a:gd name="connsiteX1" fmla="*/ 2240012 w 3833446"/>
                <a:gd name="connsiteY1" fmla="*/ 133911 h 2234041"/>
                <a:gd name="connsiteX2" fmla="*/ 2285446 w 3833446"/>
                <a:gd name="connsiteY2" fmla="*/ 188977 h 2234041"/>
                <a:gd name="connsiteX3" fmla="*/ 2298017 w 3833446"/>
                <a:gd name="connsiteY3" fmla="*/ 205584 h 2234041"/>
                <a:gd name="connsiteX4" fmla="*/ 3833446 w 3833446"/>
                <a:gd name="connsiteY4" fmla="*/ 2234041 h 2234041"/>
                <a:gd name="connsiteX5" fmla="*/ 0 w 3833446"/>
                <a:gd name="connsiteY5" fmla="*/ 2234041 h 2234041"/>
                <a:gd name="connsiteX6" fmla="*/ 1535429 w 3833446"/>
                <a:gd name="connsiteY6" fmla="*/ 205584 h 2234041"/>
                <a:gd name="connsiteX7" fmla="*/ 1548000 w 3833446"/>
                <a:gd name="connsiteY7" fmla="*/ 188977 h 2234041"/>
                <a:gd name="connsiteX8" fmla="*/ 1593434 w 3833446"/>
                <a:gd name="connsiteY8" fmla="*/ 133911 h 2234041"/>
                <a:gd name="connsiteX9" fmla="*/ 1916723 w 3833446"/>
                <a:gd name="connsiteY9" fmla="*/ 0 h 223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3446" h="2234041">
                  <a:moveTo>
                    <a:pt x="1916723" y="0"/>
                  </a:moveTo>
                  <a:cubicBezTo>
                    <a:pt x="2042976" y="0"/>
                    <a:pt x="2157276" y="51174"/>
                    <a:pt x="2240012" y="133911"/>
                  </a:cubicBezTo>
                  <a:lnTo>
                    <a:pt x="2285446" y="188977"/>
                  </a:lnTo>
                  <a:lnTo>
                    <a:pt x="2298017" y="205584"/>
                  </a:lnTo>
                  <a:lnTo>
                    <a:pt x="3833446" y="2234041"/>
                  </a:lnTo>
                  <a:lnTo>
                    <a:pt x="0" y="2234041"/>
                  </a:lnTo>
                  <a:lnTo>
                    <a:pt x="1535429" y="205584"/>
                  </a:lnTo>
                  <a:lnTo>
                    <a:pt x="1548000" y="188977"/>
                  </a:lnTo>
                  <a:lnTo>
                    <a:pt x="1593434" y="133911"/>
                  </a:lnTo>
                  <a:cubicBezTo>
                    <a:pt x="1676171" y="51174"/>
                    <a:pt x="1790471" y="0"/>
                    <a:pt x="1916723" y="0"/>
                  </a:cubicBezTo>
                  <a:close/>
                </a:path>
              </a:pathLst>
            </a:custGeom>
            <a:solidFill>
              <a:srgbClr val="595959"/>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sp>
          <p:nvSpPr>
            <p:cNvPr id="33" name="íṩḻíḓe"/>
            <p:cNvSpPr/>
            <p:nvPr/>
          </p:nvSpPr>
          <p:spPr>
            <a:xfrm>
              <a:off x="2975429" y="3234480"/>
              <a:ext cx="4106248" cy="2887315"/>
            </a:xfrm>
            <a:custGeom>
              <a:avLst/>
              <a:gdLst>
                <a:gd name="connsiteX0" fmla="*/ 1916723 w 3833446"/>
                <a:gd name="connsiteY0" fmla="*/ 0 h 2234041"/>
                <a:gd name="connsiteX1" fmla="*/ 2240012 w 3833446"/>
                <a:gd name="connsiteY1" fmla="*/ 133911 h 2234041"/>
                <a:gd name="connsiteX2" fmla="*/ 2285446 w 3833446"/>
                <a:gd name="connsiteY2" fmla="*/ 188977 h 2234041"/>
                <a:gd name="connsiteX3" fmla="*/ 2298017 w 3833446"/>
                <a:gd name="connsiteY3" fmla="*/ 205584 h 2234041"/>
                <a:gd name="connsiteX4" fmla="*/ 3833446 w 3833446"/>
                <a:gd name="connsiteY4" fmla="*/ 2234041 h 2234041"/>
                <a:gd name="connsiteX5" fmla="*/ 0 w 3833446"/>
                <a:gd name="connsiteY5" fmla="*/ 2234041 h 2234041"/>
                <a:gd name="connsiteX6" fmla="*/ 1535429 w 3833446"/>
                <a:gd name="connsiteY6" fmla="*/ 205584 h 2234041"/>
                <a:gd name="connsiteX7" fmla="*/ 1548000 w 3833446"/>
                <a:gd name="connsiteY7" fmla="*/ 188977 h 2234041"/>
                <a:gd name="connsiteX8" fmla="*/ 1593434 w 3833446"/>
                <a:gd name="connsiteY8" fmla="*/ 133911 h 2234041"/>
                <a:gd name="connsiteX9" fmla="*/ 1916723 w 3833446"/>
                <a:gd name="connsiteY9" fmla="*/ 0 h 22340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33446" h="2234041">
                  <a:moveTo>
                    <a:pt x="1916723" y="0"/>
                  </a:moveTo>
                  <a:cubicBezTo>
                    <a:pt x="2042976" y="0"/>
                    <a:pt x="2157276" y="51174"/>
                    <a:pt x="2240012" y="133911"/>
                  </a:cubicBezTo>
                  <a:lnTo>
                    <a:pt x="2285446" y="188977"/>
                  </a:lnTo>
                  <a:lnTo>
                    <a:pt x="2298017" y="205584"/>
                  </a:lnTo>
                  <a:lnTo>
                    <a:pt x="3833446" y="2234041"/>
                  </a:lnTo>
                  <a:lnTo>
                    <a:pt x="0" y="2234041"/>
                  </a:lnTo>
                  <a:lnTo>
                    <a:pt x="1535429" y="205584"/>
                  </a:lnTo>
                  <a:lnTo>
                    <a:pt x="1548000" y="188977"/>
                  </a:lnTo>
                  <a:lnTo>
                    <a:pt x="1593434" y="133911"/>
                  </a:lnTo>
                  <a:cubicBezTo>
                    <a:pt x="1676171" y="51174"/>
                    <a:pt x="1790471" y="0"/>
                    <a:pt x="1916723" y="0"/>
                  </a:cubicBezTo>
                  <a:close/>
                </a:path>
              </a:pathLst>
            </a:cu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a:bodyPr>
            <a:lstStyle/>
            <a:p>
              <a:pPr algn="ctr"/>
              <a:endParaRPr lang="en-US"/>
            </a:p>
          </p:txBody>
        </p:sp>
      </p:grpSp>
      <p:sp>
        <p:nvSpPr>
          <p:cNvPr id="6" name="文本框 5"/>
          <p:cNvSpPr txBox="1"/>
          <p:nvPr/>
        </p:nvSpPr>
        <p:spPr>
          <a:xfrm>
            <a:off x="1567180" y="177800"/>
            <a:ext cx="3772535" cy="1106805"/>
          </a:xfrm>
          <a:prstGeom prst="rect">
            <a:avLst/>
          </a:prstGeom>
          <a:noFill/>
        </p:spPr>
        <p:txBody>
          <a:bodyPr wrap="square" rtlCol="0">
            <a:spAutoFit/>
          </a:bodyPr>
          <a:p>
            <a:r>
              <a:rPr lang="en-US" altLang="zh-CN"/>
              <a:t>      </a:t>
            </a:r>
            <a:r>
              <a:rPr lang="zh-CN" altLang="en-US" sz="4800"/>
              <a:t>工作三</a:t>
            </a:r>
            <a:r>
              <a:rPr lang="en-US" altLang="zh-CN" sz="4800"/>
              <a:t>:IOT</a:t>
            </a:r>
            <a:endParaRPr lang="zh-CN" altLang="en-US"/>
          </a:p>
          <a:p>
            <a:endParaRPr lang="zh-CN" altLang="en-US"/>
          </a:p>
        </p:txBody>
      </p:sp>
      <p:pic>
        <p:nvPicPr>
          <p:cNvPr id="7" name="图片 6"/>
          <p:cNvPicPr>
            <a:picLocks noChangeAspect="1"/>
          </p:cNvPicPr>
          <p:nvPr/>
        </p:nvPicPr>
        <p:blipFill>
          <a:blip r:embed="rId2"/>
          <a:stretch>
            <a:fillRect/>
          </a:stretch>
        </p:blipFill>
        <p:spPr>
          <a:xfrm>
            <a:off x="406400" y="995045"/>
            <a:ext cx="5629275" cy="4628515"/>
          </a:xfrm>
          <a:prstGeom prst="rect">
            <a:avLst/>
          </a:prstGeom>
        </p:spPr>
      </p:pic>
      <p:pic>
        <p:nvPicPr>
          <p:cNvPr id="9" name="图片 8"/>
          <p:cNvPicPr>
            <a:picLocks noChangeAspect="1"/>
          </p:cNvPicPr>
          <p:nvPr/>
        </p:nvPicPr>
        <p:blipFill>
          <a:blip r:embed="rId3"/>
          <a:stretch>
            <a:fillRect/>
          </a:stretch>
        </p:blipFill>
        <p:spPr>
          <a:xfrm>
            <a:off x="6472555" y="995680"/>
            <a:ext cx="5314950" cy="462788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1750" advClick="0" advTm="3000">
        <p:fade/>
      </p:transition>
    </mc:Choice>
    <mc:Fallback>
      <p:transition spd="slow" advClick="0" advTm="3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ppt_x"/>
                                          </p:val>
                                        </p:tav>
                                        <p:tav tm="100000">
                                          <p:val>
                                            <p:strVal val="#ppt_x"/>
                                          </p:val>
                                        </p:tav>
                                      </p:tavLst>
                                    </p:anim>
                                    <p:anim calcmode="lin" valueType="num">
                                      <p:cBhvr additive="base">
                                        <p:cTn id="12" dur="500" fill="hold"/>
                                        <p:tgtEl>
                                          <p:spTgt spid="3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22"/>
                                        </p:tgtEl>
                                        <p:attrNameLst>
                                          <p:attrName>style.visibility</p:attrName>
                                        </p:attrNameLst>
                                      </p:cBhvr>
                                      <p:to>
                                        <p:strVal val="visible"/>
                                      </p:to>
                                    </p:set>
                                    <p:anim calcmode="lin" valueType="num">
                                      <p:cBhvr additive="base">
                                        <p:cTn id="15" dur="500" fill="hold"/>
                                        <p:tgtEl>
                                          <p:spTgt spid="22"/>
                                        </p:tgtEl>
                                        <p:attrNameLst>
                                          <p:attrName>ppt_x</p:attrName>
                                        </p:attrNameLst>
                                      </p:cBhvr>
                                      <p:tavLst>
                                        <p:tav tm="0">
                                          <p:val>
                                            <p:strVal val="#ppt_x"/>
                                          </p:val>
                                        </p:tav>
                                        <p:tav tm="100000">
                                          <p:val>
                                            <p:strVal val="#ppt_x"/>
                                          </p:val>
                                        </p:tav>
                                      </p:tavLst>
                                    </p:anim>
                                    <p:anim calcmode="lin" valueType="num">
                                      <p:cBhvr additive="base">
                                        <p:cTn id="16"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bldLvl="0" animBg="1"/>
    </p:bldLst>
  </p:timing>
</p:sld>
</file>

<file path=ppt/tags/tag1.xml><?xml version="1.0" encoding="utf-8"?>
<p:tagLst xmlns:p="http://schemas.openxmlformats.org/presentationml/2006/main">
  <p:tag name="ISLIDE.DIAGRAM" val="9aae0d01-4d73-4192-a77e-a980b1312212"/>
</p:tagLst>
</file>

<file path=ppt/tags/tag2.xml><?xml version="1.0" encoding="utf-8"?>
<p:tagLst xmlns:p="http://schemas.openxmlformats.org/presentationml/2006/main">
  <p:tag name="ISPRING_PRESENTATION_TITLE" val="PowerPoint 演示文稿"/>
</p:tagLst>
</file>

<file path=ppt/theme/theme1.xml><?xml version="1.0" encoding="utf-8"?>
<a:theme xmlns:a="http://schemas.openxmlformats.org/drawingml/2006/main" name="Office Theme">
  <a:themeElements>
    <a:clrScheme name="自定义 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F79646"/>
      </a:hlink>
      <a:folHlink>
        <a:srgbClr val="F79646"/>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0</TotalTime>
  <Words>2967</Words>
  <Application>WPS 演示</Application>
  <PresentationFormat>宽屏</PresentationFormat>
  <Paragraphs>285</Paragraphs>
  <Slides>33</Slides>
  <Notes>2</Notes>
  <HiddenSlides>0</HiddenSlides>
  <MMClips>0</MMClips>
  <ScaleCrop>false</ScaleCrop>
  <HeadingPairs>
    <vt:vector size="6" baseType="variant">
      <vt:variant>
        <vt:lpstr>已用的字体</vt:lpstr>
      </vt:variant>
      <vt:variant>
        <vt:i4>17</vt:i4>
      </vt:variant>
      <vt:variant>
        <vt:lpstr>主题</vt:lpstr>
      </vt:variant>
      <vt:variant>
        <vt:i4>1</vt:i4>
      </vt:variant>
      <vt:variant>
        <vt:lpstr>幻灯片标题</vt:lpstr>
      </vt:variant>
      <vt:variant>
        <vt:i4>33</vt:i4>
      </vt:variant>
    </vt:vector>
  </HeadingPairs>
  <TitlesOfParts>
    <vt:vector size="51" baseType="lpstr">
      <vt:lpstr>Arial</vt:lpstr>
      <vt:lpstr>宋体</vt:lpstr>
      <vt:lpstr>Wingdings</vt:lpstr>
      <vt:lpstr>微软雅黑</vt:lpstr>
      <vt:lpstr>站酷快乐体2016修订版</vt:lpstr>
      <vt:lpstr>Agency FB</vt:lpstr>
      <vt:lpstr>Yu Gothic UI</vt:lpstr>
      <vt:lpstr>Gisha</vt:lpstr>
      <vt:lpstr>Impact</vt:lpstr>
      <vt:lpstr>Segoe UI Symbol</vt:lpstr>
      <vt:lpstr>Source Sans Pro ExtraLight</vt:lpstr>
      <vt:lpstr>Calibri</vt:lpstr>
      <vt:lpstr>等线</vt:lpstr>
      <vt:lpstr>Arial Unicode MS</vt:lpstr>
      <vt:lpstr>即墨体</vt:lpstr>
      <vt:lpstr>Open Sans</vt:lpstr>
      <vt:lpstr>Segoe Print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刘朋</cp:lastModifiedBy>
  <cp:revision>281</cp:revision>
  <dcterms:created xsi:type="dcterms:W3CDTF">2017-08-18T03:02:00Z</dcterms:created>
  <dcterms:modified xsi:type="dcterms:W3CDTF">2019-10-31T10:31:18Z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2052-11.1.0.8567</vt:lpwstr>
  </property>
</Properties>
</file>